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3"/>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6" r:id="rId70"/>
    <p:sldId id="338" r:id="rId71"/>
    <p:sldId id="334" r:id="rId72"/>
  </p:sldIdLst>
  <p:sldSz cx="12192000" cy="6858000"/>
  <p:notesSz cx="6858000" cy="9144000"/>
  <p:embeddedFontLst>
    <p:embeddedFont>
      <p:font typeface="Average" panose="020B0604020202020204" charset="0"/>
      <p:regular r:id="rId74"/>
    </p:embeddedFont>
    <p:embeddedFont>
      <p:font typeface="Georgia" panose="02040502050405020303" pitchFamily="18" charset="0"/>
      <p:regular r:id="rId75"/>
      <p:bold r:id="rId76"/>
      <p:italic r:id="rId77"/>
      <p:boldItalic r:id="rId78"/>
    </p:embeddedFont>
    <p:embeddedFont>
      <p:font typeface="Georgia Pro Light" panose="02040302050405020303" pitchFamily="18" charset="0"/>
      <p:regular r:id="rId79"/>
      <p:italic r:id="rId80"/>
    </p:embeddedFont>
    <p:embeddedFont>
      <p:font typeface="Play"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3.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ein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ein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https://www.flaticon.com/free-icons/ui</a:t>
            </a: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69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0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9E0B512-29CA-4866-9D2C-C399976CD979}" type="datetime1">
              <a:rPr lang="de-DE" smtClean="0"/>
              <a:t>07.01.2025</a:t>
            </a:fld>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F1727D0-7BA9-4772-B8F7-CFC1D33F0BA6}" type="datetime1">
              <a:rPr lang="de-DE" smtClean="0"/>
              <a:t>07.01.2025</a:t>
            </a:fld>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B0793BF-DBC9-42D1-89B5-2FDAFD47D1D9}" type="datetime1">
              <a:rPr lang="de-DE" smtClean="0"/>
              <a:t>07.01.2025</a:t>
            </a:fld>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572BC78-6235-4148-8D08-D7C003B72370}" type="datetime1">
              <a:rPr lang="de-DE" smtClean="0"/>
              <a:t>07.01.2025</a:t>
            </a:fld>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108123E-3897-4DC7-8C96-868D35FC1C3C}" type="datetime1">
              <a:rPr lang="de-DE" smtClean="0"/>
              <a:t>07.01.2025</a:t>
            </a:fld>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0834B89-D05D-4FC7-B955-1252D844D17E}" type="datetime1">
              <a:rPr lang="de-DE" smtClean="0"/>
              <a:t>07.01.2025</a:t>
            </a:fld>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7B3225-A928-4780-ACAD-94744F4A2D4C}" type="datetime1">
              <a:rPr lang="de-DE" smtClean="0"/>
              <a:t>07.01.2025</a:t>
            </a:fld>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D6B8159-665F-4B47-A3A7-968773D3EF74}" type="datetime1">
              <a:rPr lang="de-DE" smtClean="0"/>
              <a:t>07.01.2025</a:t>
            </a:fld>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9852708-F4B5-4B32-BDD6-0532AF2B8447}" type="datetime1">
              <a:rPr lang="de-DE" smtClean="0"/>
              <a:t>07.01.2025</a:t>
            </a:fld>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573A8F0-26AB-4D6C-8E78-1E9994E9B37B}" type="datetime1">
              <a:rPr lang="de-DE" smtClean="0"/>
              <a:t>07.01.2025</a:t>
            </a:fld>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391F760-BB2A-4BDC-B160-0277CCBEE742}" type="datetime1">
              <a:rPr lang="de-DE" smtClean="0"/>
              <a:t>07.01.2025</a:t>
            </a:fld>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de-DE"/>
              <a:t>Florian Reichle</a:t>
            </a:r>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fld id="{05609087-83B2-4CA0-B8CC-96C2B029A401}" type="datetime1">
              <a:rPr lang="de-DE" smtClean="0"/>
              <a:t>07.01.2025</a:t>
            </a:fld>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de-DE"/>
              <a:t>Florian Reichle</a:t>
            </a:r>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93B22FB8-B45E-4400-A733-7A7CFEAD56DC}" type="datetime1">
              <a:rPr lang="de-DE" smtClean="0"/>
              <a:t>07.01.2025</a:t>
            </a:fld>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de-DE"/>
              <a:t>Florian Reichle</a:t>
            </a:r>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88.png"/><Relationship Id="rId4" Type="http://schemas.openxmlformats.org/officeDocument/2006/relationships/image" Target="../media/image1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
        <p:nvSpPr>
          <p:cNvPr id="2" name="Datumsplatzhalter 1">
            <a:extLst>
              <a:ext uri="{FF2B5EF4-FFF2-40B4-BE49-F238E27FC236}">
                <a16:creationId xmlns:a16="http://schemas.microsoft.com/office/drawing/2014/main" id="{8D1587AE-BE28-F030-0389-82B3F89A830D}"/>
              </a:ext>
            </a:extLst>
          </p:cNvPr>
          <p:cNvSpPr>
            <a:spLocks noGrp="1"/>
          </p:cNvSpPr>
          <p:nvPr>
            <p:ph type="dt" idx="10"/>
          </p:nvPr>
        </p:nvSpPr>
        <p:spPr/>
        <p:txBody>
          <a:bodyPr/>
          <a:lstStyle/>
          <a:p>
            <a:fld id="{694394F2-19F6-4FDD-BB32-7A1752AE91F0}" type="datetime1">
              <a:rPr lang="de-DE" smtClean="0"/>
              <a:t>07.01.2025</a:t>
            </a:fld>
            <a:endParaRPr lang="de-DE"/>
          </a:p>
        </p:txBody>
      </p:sp>
      <p:sp>
        <p:nvSpPr>
          <p:cNvPr id="3" name="Fußzeilenplatzhalter 2">
            <a:extLst>
              <a:ext uri="{FF2B5EF4-FFF2-40B4-BE49-F238E27FC236}">
                <a16:creationId xmlns:a16="http://schemas.microsoft.com/office/drawing/2014/main" id="{6699EBAB-8044-F729-FE6F-59E7CE22CA6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80972DE-24CA-895D-2BFC-36C98AE883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Gehört zu einer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und betrifft alle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-spezifischen </a:t>
              </a:r>
              <a:r>
                <a:rPr lang="de-DE" sz="1300" dirty="0">
                  <a:solidFill>
                    <a:schemeClr val="dk1"/>
                  </a:solidFill>
                </a:rPr>
                <a:t>F</a:t>
              </a:r>
              <a:r>
                <a:rPr lang="de-DE" sz="1300" b="0" i="0" u="none" strike="noStrike" cap="none" dirty="0">
                  <a:solidFill>
                    <a:schemeClr val="dk1"/>
                  </a:solidFill>
                  <a:latin typeface="Arial"/>
                  <a:ea typeface="Arial"/>
                  <a:cs typeface="Arial"/>
                  <a:sym typeface="Arial"/>
                </a:rPr>
                <a:t>unktionen</a:t>
              </a:r>
              <a:endParaRPr sz="1300" b="0" i="0" u="none" strike="noStrike" cap="none" dirty="0">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Elemente)</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A0AD96A-8A15-23D2-54E1-383B7BD8E7C9}"/>
              </a:ext>
            </a:extLst>
          </p:cNvPr>
          <p:cNvSpPr>
            <a:spLocks noGrp="1"/>
          </p:cNvSpPr>
          <p:nvPr>
            <p:ph type="dt" idx="10"/>
          </p:nvPr>
        </p:nvSpPr>
        <p:spPr/>
        <p:txBody>
          <a:bodyPr/>
          <a:lstStyle/>
          <a:p>
            <a:fld id="{07446D32-1036-4699-8EAE-CFDC3156107A}" type="datetime1">
              <a:rPr lang="de-DE" smtClean="0"/>
              <a:t>07.01.2025</a:t>
            </a:fld>
            <a:endParaRPr lang="de-DE"/>
          </a:p>
        </p:txBody>
      </p:sp>
      <p:sp>
        <p:nvSpPr>
          <p:cNvPr id="3" name="Fußzeilenplatzhalter 2">
            <a:extLst>
              <a:ext uri="{FF2B5EF4-FFF2-40B4-BE49-F238E27FC236}">
                <a16:creationId xmlns:a16="http://schemas.microsoft.com/office/drawing/2014/main" id="{82ADDB4E-1D60-34E4-2CCB-506218B242E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E837A65-99F4-28D1-9B4E-1EF6BC4F8D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11</a:t>
            </a:fld>
            <a:endParaRPr lang="de-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
        <p:nvSpPr>
          <p:cNvPr id="2" name="Datumsplatzhalter 1">
            <a:extLst>
              <a:ext uri="{FF2B5EF4-FFF2-40B4-BE49-F238E27FC236}">
                <a16:creationId xmlns:a16="http://schemas.microsoft.com/office/drawing/2014/main" id="{A3585F66-126C-44E0-BDEE-8DB31899C63C}"/>
              </a:ext>
            </a:extLst>
          </p:cNvPr>
          <p:cNvSpPr>
            <a:spLocks noGrp="1"/>
          </p:cNvSpPr>
          <p:nvPr>
            <p:ph type="dt" idx="10"/>
          </p:nvPr>
        </p:nvSpPr>
        <p:spPr/>
        <p:txBody>
          <a:bodyPr/>
          <a:lstStyle/>
          <a:p>
            <a:fld id="{DCDDE150-84FC-45B0-87CE-73E6E507DF96}"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F7F43991-2061-9061-2FCA-85864DF6CA9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C70E0F4-3CAF-F286-033A-46C93A97D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24</a:t>
            </a:fld>
            <a:endParaRPr lang="de-DE"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a:spcBef>
                <a:spcPts val="0"/>
              </a:spcBef>
            </a:pPr>
            <a:r>
              <a:rPr lang="de-DE" sz="1800" dirty="0">
                <a:solidFill>
                  <a:schemeClr val="dk2"/>
                </a:solidFill>
              </a:rPr>
              <a:t>Steuert den Ablauf der Logik in </a:t>
            </a:r>
            <a:r>
              <a:rPr lang="de-DE" sz="1800" dirty="0" err="1">
                <a:solidFill>
                  <a:schemeClr val="dk2"/>
                </a:solidFill>
              </a:rPr>
              <a:t>Blueprints</a:t>
            </a:r>
            <a:r>
              <a:rPr lang="de-DE" sz="1800" dirty="0">
                <a:solidFill>
                  <a:schemeClr val="dk2"/>
                </a:solidFill>
              </a:rPr>
              <a:t>.</a:t>
            </a:r>
          </a:p>
          <a:p>
            <a:pPr>
              <a:spcBef>
                <a:spcPts val="0"/>
              </a:spcBef>
            </a:pPr>
            <a:r>
              <a:rPr lang="de-DE" sz="1800" dirty="0">
                <a:solidFill>
                  <a:schemeClr val="dk2"/>
                </a:solidFill>
              </a:rPr>
              <a:t>Verbindet Knoten visuell für eine klar definierte Reihenfolge.</a:t>
            </a:r>
          </a:p>
          <a:p>
            <a:pPr>
              <a:spcBef>
                <a:spcPts val="0"/>
              </a:spcBef>
            </a:pPr>
            <a:r>
              <a:rPr lang="de-DE" sz="1800" dirty="0">
                <a:solidFill>
                  <a:schemeClr val="dk2"/>
                </a:solidFill>
              </a:rPr>
              <a:t>Vergleichbar mit Kontrollflussstrukturen in der Programmierung.</a:t>
            </a:r>
            <a:endParaRPr sz="1800" dirty="0">
              <a:solidFill>
                <a:schemeClr val="dk2"/>
              </a:solidFill>
            </a:endParaRPr>
          </a:p>
        </p:txBody>
      </p:sp>
      <p:sp>
        <p:nvSpPr>
          <p:cNvPr id="2" name="Datumsplatzhalter 1">
            <a:extLst>
              <a:ext uri="{FF2B5EF4-FFF2-40B4-BE49-F238E27FC236}">
                <a16:creationId xmlns:a16="http://schemas.microsoft.com/office/drawing/2014/main" id="{3C050574-B7C6-A334-15D7-66B526ED760D}"/>
              </a:ext>
            </a:extLst>
          </p:cNvPr>
          <p:cNvSpPr>
            <a:spLocks noGrp="1"/>
          </p:cNvSpPr>
          <p:nvPr>
            <p:ph type="dt" idx="10"/>
          </p:nvPr>
        </p:nvSpPr>
        <p:spPr/>
        <p:txBody>
          <a:bodyPr/>
          <a:lstStyle/>
          <a:p>
            <a:fld id="{E0959A3C-BFCA-49F3-B352-1A05B9103B92}" type="datetime1">
              <a:rPr lang="de-DE" smtClean="0"/>
              <a:t>07.01.2025</a:t>
            </a:fld>
            <a:endParaRPr lang="de-DE"/>
          </a:p>
        </p:txBody>
      </p:sp>
      <p:sp>
        <p:nvSpPr>
          <p:cNvPr id="3" name="Fußzeilenplatzhalter 2">
            <a:extLst>
              <a:ext uri="{FF2B5EF4-FFF2-40B4-BE49-F238E27FC236}">
                <a16:creationId xmlns:a16="http://schemas.microsoft.com/office/drawing/2014/main" id="{690C7269-FF21-3462-877A-A640B72BBE1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66310D45-74BB-3630-F666-968EB3AB5E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606E7807-46B9-17A6-AE73-FD44F332CB82}"/>
              </a:ext>
            </a:extLst>
          </p:cNvPr>
          <p:cNvSpPr>
            <a:spLocks noGrp="1" noChangeArrowheads="1"/>
          </p:cNvSpPr>
          <p:nvPr>
            <p:ph type="body" idx="1"/>
          </p:nvPr>
        </p:nvSpPr>
        <p:spPr bwMode="auto">
          <a:xfrm>
            <a:off x="5172074" y="4848135"/>
            <a:ext cx="66402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Variablen</a:t>
            </a:r>
            <a:r>
              <a:rPr kumimoji="0" lang="de-DE" altLang="de-DE" sz="1800" b="0" i="0" u="none" strike="noStrike" cap="none" normalizeH="0" baseline="0" dirty="0">
                <a:ln>
                  <a:noFill/>
                </a:ln>
                <a:solidFill>
                  <a:schemeClr val="tx1"/>
                </a:solidFill>
                <a:effectLst/>
                <a:latin typeface="Arial" panose="020B0604020202020204" pitchFamily="34" charset="0"/>
              </a:rPr>
              <a:t>: Werden über Pins für Input (Datenzufuhr) und Output (Datenausgabe) eingebunden.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Farben</a:t>
            </a:r>
            <a:r>
              <a:rPr kumimoji="0" lang="de-DE" altLang="de-DE" sz="1800" b="0" i="0" u="none" strike="noStrike" cap="none" normalizeH="0" baseline="0" dirty="0">
                <a:ln>
                  <a:noFill/>
                </a:ln>
                <a:solidFill>
                  <a:schemeClr val="tx1"/>
                </a:solidFill>
                <a:effectLst/>
                <a:latin typeface="Arial" panose="020B0604020202020204" pitchFamily="34" charset="0"/>
              </a:rPr>
              <a:t>: Die Farbe der Pins zeigt den Variablentyp (z. B. Türkis für Integer, Rot für Boolean). </a:t>
            </a:r>
          </a:p>
        </p:txBody>
      </p:sp>
      <p:sp>
        <p:nvSpPr>
          <p:cNvPr id="3" name="Datumsplatzhalter 2">
            <a:extLst>
              <a:ext uri="{FF2B5EF4-FFF2-40B4-BE49-F238E27FC236}">
                <a16:creationId xmlns:a16="http://schemas.microsoft.com/office/drawing/2014/main" id="{70C81530-8CBD-6B65-46A7-E6AC0FEAEA06}"/>
              </a:ext>
            </a:extLst>
          </p:cNvPr>
          <p:cNvSpPr>
            <a:spLocks noGrp="1"/>
          </p:cNvSpPr>
          <p:nvPr>
            <p:ph type="dt" idx="10"/>
          </p:nvPr>
        </p:nvSpPr>
        <p:spPr/>
        <p:txBody>
          <a:bodyPr/>
          <a:lstStyle/>
          <a:p>
            <a:fld id="{A85D1481-0BE7-4FAE-8641-5650889C23F3}" type="datetime1">
              <a:rPr lang="de-DE" smtClean="0"/>
              <a:t>07.01.2025</a:t>
            </a:fld>
            <a:endParaRPr lang="de-DE"/>
          </a:p>
        </p:txBody>
      </p:sp>
      <p:sp>
        <p:nvSpPr>
          <p:cNvPr id="4" name="Fußzeilenplatzhalter 3">
            <a:extLst>
              <a:ext uri="{FF2B5EF4-FFF2-40B4-BE49-F238E27FC236}">
                <a16:creationId xmlns:a16="http://schemas.microsoft.com/office/drawing/2014/main" id="{C8AEA793-AA89-C751-882F-79DA5DBA483A}"/>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5EF966AD-B61E-DE85-BAD1-3AB23D6861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26</a:t>
            </a:fld>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EC52996B-7B71-328C-8295-3A215E6D985A}"/>
              </a:ext>
            </a:extLst>
          </p:cNvPr>
          <p:cNvSpPr>
            <a:spLocks noGrp="1" noChangeArrowheads="1"/>
          </p:cNvSpPr>
          <p:nvPr>
            <p:ph type="body" idx="1"/>
          </p:nvPr>
        </p:nvSpPr>
        <p:spPr bwMode="auto">
          <a:xfrm>
            <a:off x="4654550" y="4900909"/>
            <a:ext cx="7004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Arrays/Maps</a:t>
            </a:r>
            <a:r>
              <a:rPr kumimoji="0" lang="de-DE" altLang="de-DE" sz="1800" b="0" i="0" u="none" strike="noStrike" cap="none" normalizeH="0" baseline="0" dirty="0">
                <a:ln>
                  <a:noFill/>
                </a:ln>
                <a:solidFill>
                  <a:schemeClr val="tx1"/>
                </a:solidFill>
                <a:effectLst/>
                <a:latin typeface="Arial" panose="020B0604020202020204" pitchFamily="34" charset="0"/>
              </a:rPr>
              <a:t>: Variablen können auf Arrays, Maps oder andere komplexe Datentypen umgestellt werden.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Initialwert</a:t>
            </a:r>
            <a:r>
              <a:rPr kumimoji="0" lang="de-DE" altLang="de-DE" sz="1800" b="0" i="0" u="none" strike="noStrike" cap="none" normalizeH="0" baseline="0" dirty="0">
                <a:ln>
                  <a:noFill/>
                </a:ln>
                <a:solidFill>
                  <a:schemeClr val="tx1"/>
                </a:solidFill>
                <a:effectLst/>
                <a:latin typeface="Arial" panose="020B0604020202020204" pitchFamily="34" charset="0"/>
              </a:rPr>
              <a:t>: Definiert optional einen Standardwert im Details-Panel. </a:t>
            </a:r>
          </a:p>
        </p:txBody>
      </p:sp>
      <p:sp>
        <p:nvSpPr>
          <p:cNvPr id="3" name="Datumsplatzhalter 2">
            <a:extLst>
              <a:ext uri="{FF2B5EF4-FFF2-40B4-BE49-F238E27FC236}">
                <a16:creationId xmlns:a16="http://schemas.microsoft.com/office/drawing/2014/main" id="{D6DF9DEE-F41C-D317-FA02-3F8F992EAF84}"/>
              </a:ext>
            </a:extLst>
          </p:cNvPr>
          <p:cNvSpPr>
            <a:spLocks noGrp="1"/>
          </p:cNvSpPr>
          <p:nvPr>
            <p:ph type="dt" idx="10"/>
          </p:nvPr>
        </p:nvSpPr>
        <p:spPr/>
        <p:txBody>
          <a:bodyPr/>
          <a:lstStyle/>
          <a:p>
            <a:fld id="{BD774FE9-C663-4313-AF65-4371E9F33D8D}" type="datetime1">
              <a:rPr lang="de-DE" smtClean="0"/>
              <a:t>07.01.2025</a:t>
            </a:fld>
            <a:endParaRPr lang="de-DE"/>
          </a:p>
        </p:txBody>
      </p:sp>
      <p:sp>
        <p:nvSpPr>
          <p:cNvPr id="4" name="Fußzeilenplatzhalter 3">
            <a:extLst>
              <a:ext uri="{FF2B5EF4-FFF2-40B4-BE49-F238E27FC236}">
                <a16:creationId xmlns:a16="http://schemas.microsoft.com/office/drawing/2014/main" id="{30B463A7-2E62-27D5-8FC0-9C23D50DA23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4B18FEF0-55ED-6406-057B-C376770EA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27</a:t>
            </a:fld>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
        <p:nvSpPr>
          <p:cNvPr id="2" name="Datumsplatzhalter 1">
            <a:extLst>
              <a:ext uri="{FF2B5EF4-FFF2-40B4-BE49-F238E27FC236}">
                <a16:creationId xmlns:a16="http://schemas.microsoft.com/office/drawing/2014/main" id="{96BA49FB-9514-2E70-1BC0-3A0D777DA47D}"/>
              </a:ext>
            </a:extLst>
          </p:cNvPr>
          <p:cNvSpPr>
            <a:spLocks noGrp="1"/>
          </p:cNvSpPr>
          <p:nvPr>
            <p:ph type="dt" idx="10"/>
          </p:nvPr>
        </p:nvSpPr>
        <p:spPr/>
        <p:txBody>
          <a:bodyPr/>
          <a:lstStyle/>
          <a:p>
            <a:fld id="{6D17A468-8369-4C03-8AB4-8BF8A9CE5670}" type="datetime1">
              <a:rPr lang="de-DE" smtClean="0"/>
              <a:t>07.01.2025</a:t>
            </a:fld>
            <a:endParaRPr lang="de-DE"/>
          </a:p>
        </p:txBody>
      </p:sp>
      <p:sp>
        <p:nvSpPr>
          <p:cNvPr id="4" name="Foliennummernplatzhalter 3">
            <a:extLst>
              <a:ext uri="{FF2B5EF4-FFF2-40B4-BE49-F238E27FC236}">
                <a16:creationId xmlns:a16="http://schemas.microsoft.com/office/drawing/2014/main" id="{B4C77F67-FB16-87FF-F710-4BCE20BAD914}"/>
              </a:ext>
            </a:extLst>
          </p:cNvPr>
          <p:cNvSpPr>
            <a:spLocks noGrp="1"/>
          </p:cNvSpPr>
          <p:nvPr>
            <p:ph type="sldNum" idx="12"/>
          </p:nvPr>
        </p:nvSpPr>
        <p:spPr/>
        <p:txBody>
          <a:bodyPr/>
          <a:lstStyle/>
          <a:p>
            <a:pPr marL="0" lvl="0" indent="0" algn="r" rtl="0">
              <a:spcBef>
                <a:spcPts val="0"/>
              </a:spcBef>
              <a:spcAft>
                <a:spcPts val="0"/>
              </a:spcAft>
              <a:buNone/>
            </a:pPr>
            <a:fld id="{7F39737D-4080-417C-BE17-90F68DB9297D}" type="slidenum">
              <a:rPr lang="de-DE" smtClean="0">
                <a:solidFill>
                  <a:schemeClr val="bg1"/>
                </a:solidFill>
              </a:rPr>
              <a:t>29</a:t>
            </a:fld>
            <a:endParaRPr lang="de-DE"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
        <p:nvSpPr>
          <p:cNvPr id="2" name="Datumsplatzhalter 1">
            <a:extLst>
              <a:ext uri="{FF2B5EF4-FFF2-40B4-BE49-F238E27FC236}">
                <a16:creationId xmlns:a16="http://schemas.microsoft.com/office/drawing/2014/main" id="{3240B1AF-DD49-8220-726E-B61B73AAE98B}"/>
              </a:ext>
            </a:extLst>
          </p:cNvPr>
          <p:cNvSpPr>
            <a:spLocks noGrp="1"/>
          </p:cNvSpPr>
          <p:nvPr>
            <p:ph type="dt" idx="10"/>
          </p:nvPr>
        </p:nvSpPr>
        <p:spPr/>
        <p:txBody>
          <a:bodyPr/>
          <a:lstStyle/>
          <a:p>
            <a:fld id="{C08F0237-BA68-4A4D-9902-7E8CB02DE98C}"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DA881919-0B28-D5CB-1FAD-82152EF5BF2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58C5D11-AAE0-D5F1-231A-3C718F9E10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30</a:t>
            </a:fld>
            <a:endParaRPr lang="de-DE" dirty="0">
              <a:solidFill>
                <a:schemeClr val="bg1"/>
              </a:solidFill>
            </a:endParaRPr>
          </a:p>
        </p:txBody>
      </p:sp>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
        <p:nvSpPr>
          <p:cNvPr id="2" name="Datumsplatzhalter 1">
            <a:extLst>
              <a:ext uri="{FF2B5EF4-FFF2-40B4-BE49-F238E27FC236}">
                <a16:creationId xmlns:a16="http://schemas.microsoft.com/office/drawing/2014/main" id="{398D0089-4226-9F08-5572-679AB644BC3D}"/>
              </a:ext>
            </a:extLst>
          </p:cNvPr>
          <p:cNvSpPr>
            <a:spLocks noGrp="1"/>
          </p:cNvSpPr>
          <p:nvPr>
            <p:ph type="dt" idx="10"/>
          </p:nvPr>
        </p:nvSpPr>
        <p:spPr/>
        <p:txBody>
          <a:bodyPr/>
          <a:lstStyle/>
          <a:p>
            <a:fld id="{CE2CD949-9DB3-493D-B4D7-B57F7293799D}" type="datetime1">
              <a:rPr lang="de-DE" smtClean="0"/>
              <a:t>07.01.2025</a:t>
            </a:fld>
            <a:endParaRPr lang="de-DE"/>
          </a:p>
        </p:txBody>
      </p:sp>
      <p:sp>
        <p:nvSpPr>
          <p:cNvPr id="3" name="Fußzeilenplatzhalter 2">
            <a:extLst>
              <a:ext uri="{FF2B5EF4-FFF2-40B4-BE49-F238E27FC236}">
                <a16:creationId xmlns:a16="http://schemas.microsoft.com/office/drawing/2014/main" id="{3D24347B-81E5-BD45-0648-65FB6D9A67AE}"/>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6AEBBCE-36A2-1D99-19A6-004788FCEB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31</a:t>
            </a:fld>
            <a:endParaRPr lang="de-D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
        <p:nvSpPr>
          <p:cNvPr id="2" name="Datumsplatzhalter 1">
            <a:extLst>
              <a:ext uri="{FF2B5EF4-FFF2-40B4-BE49-F238E27FC236}">
                <a16:creationId xmlns:a16="http://schemas.microsoft.com/office/drawing/2014/main" id="{24F6F687-12AB-77AD-4AA2-9E14BFD75A84}"/>
              </a:ext>
            </a:extLst>
          </p:cNvPr>
          <p:cNvSpPr>
            <a:spLocks noGrp="1"/>
          </p:cNvSpPr>
          <p:nvPr>
            <p:ph type="dt" idx="10"/>
          </p:nvPr>
        </p:nvSpPr>
        <p:spPr/>
        <p:txBody>
          <a:bodyPr/>
          <a:lstStyle/>
          <a:p>
            <a:fld id="{AA0D62AD-D3FD-4238-89BF-221E19A55A97}"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580E32C2-E897-8519-6D80-A4B7151BA39B}"/>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82714279-D437-71B3-541C-28D7D8FFB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32</a:t>
            </a:fld>
            <a:endParaRPr lang="de-D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50930" y="5820241"/>
            <a:ext cx="7423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dirty="0">
                <a:solidFill>
                  <a:schemeClr val="dk1"/>
                </a:solidFill>
                <a:latin typeface="Average"/>
                <a:ea typeface="Average"/>
                <a:cs typeface="Average"/>
                <a:sym typeface="Average"/>
              </a:rPr>
              <a:t>https://dev.epicgames.com/documentation/en-us/unreal-engine/flow-control-in-unreal-engine</a:t>
            </a:r>
            <a:endParaRPr sz="1800" dirty="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
        <p:nvSpPr>
          <p:cNvPr id="2" name="Datumsplatzhalter 1">
            <a:extLst>
              <a:ext uri="{FF2B5EF4-FFF2-40B4-BE49-F238E27FC236}">
                <a16:creationId xmlns:a16="http://schemas.microsoft.com/office/drawing/2014/main" id="{6B7716CB-8757-0F38-0A6D-E9B930485AAF}"/>
              </a:ext>
            </a:extLst>
          </p:cNvPr>
          <p:cNvSpPr>
            <a:spLocks noGrp="1"/>
          </p:cNvSpPr>
          <p:nvPr>
            <p:ph type="dt" idx="10"/>
          </p:nvPr>
        </p:nvSpPr>
        <p:spPr/>
        <p:txBody>
          <a:bodyPr/>
          <a:lstStyle/>
          <a:p>
            <a:fld id="{2ACF31D2-017F-496A-BA10-6424CEAC6BC7}" type="datetime1">
              <a:rPr lang="de-DE" smtClean="0"/>
              <a:t>07.01.2025</a:t>
            </a:fld>
            <a:endParaRPr lang="de-DE"/>
          </a:p>
        </p:txBody>
      </p:sp>
      <p:sp>
        <p:nvSpPr>
          <p:cNvPr id="3" name="Fußzeilenplatzhalter 2">
            <a:extLst>
              <a:ext uri="{FF2B5EF4-FFF2-40B4-BE49-F238E27FC236}">
                <a16:creationId xmlns:a16="http://schemas.microsoft.com/office/drawing/2014/main" id="{597FD9C3-3963-AB7A-C8C3-F1FD7FA687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86EBD1E-DA7D-FD45-639A-8BEDA58D8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33</a:t>
            </a:fld>
            <a:endParaRPr lang="de-D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61BA4CE4-2D0D-C026-5A9D-11BDE7C381EC}"/>
              </a:ext>
            </a:extLst>
          </p:cNvPr>
          <p:cNvSpPr>
            <a:spLocks noGrp="1"/>
          </p:cNvSpPr>
          <p:nvPr>
            <p:ph type="dt" idx="10"/>
          </p:nvPr>
        </p:nvSpPr>
        <p:spPr/>
        <p:txBody>
          <a:bodyPr/>
          <a:lstStyle/>
          <a:p>
            <a:fld id="{2F17F47B-0E4A-49C5-A79F-A412D1B14022}" type="datetime1">
              <a:rPr lang="de-DE" smtClean="0">
                <a:solidFill>
                  <a:schemeClr val="bg1"/>
                </a:solidFill>
              </a:rPr>
              <a:t>07.01.2025</a:t>
            </a:fld>
            <a:endParaRPr lang="de-DE" dirty="0">
              <a:solidFill>
                <a:schemeClr val="bg1"/>
              </a:solidFill>
            </a:endParaRPr>
          </a:p>
        </p:txBody>
      </p:sp>
      <p:sp>
        <p:nvSpPr>
          <p:cNvPr id="6" name="Fußzeilenplatzhalter 5">
            <a:extLst>
              <a:ext uri="{FF2B5EF4-FFF2-40B4-BE49-F238E27FC236}">
                <a16:creationId xmlns:a16="http://schemas.microsoft.com/office/drawing/2014/main" id="{27A4896E-340E-A72C-B472-8B624A5D9996}"/>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50A060E7-204A-1222-C9FE-5D80729B8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34</a:t>
            </a:fld>
            <a:endParaRPr lang="de-DE"/>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BB6DD4B9-D41F-6985-2DE9-DD0C856915FC}"/>
              </a:ext>
            </a:extLst>
          </p:cNvPr>
          <p:cNvSpPr>
            <a:spLocks noGrp="1"/>
          </p:cNvSpPr>
          <p:nvPr>
            <p:ph type="dt" idx="10"/>
          </p:nvPr>
        </p:nvSpPr>
        <p:spPr/>
        <p:txBody>
          <a:bodyPr/>
          <a:lstStyle/>
          <a:p>
            <a:fld id="{48FA7FFC-F660-43AF-BAC0-0C2DF3A878A2}" type="datetime1">
              <a:rPr lang="de-DE" smtClean="0">
                <a:solidFill>
                  <a:schemeClr val="bg1"/>
                </a:solidFill>
              </a:rPr>
              <a:t>07.01.2025</a:t>
            </a:fld>
            <a:endParaRPr lang="de-DE" dirty="0">
              <a:solidFill>
                <a:schemeClr val="bg1"/>
              </a:solidFill>
            </a:endParaRPr>
          </a:p>
        </p:txBody>
      </p:sp>
      <p:sp>
        <p:nvSpPr>
          <p:cNvPr id="6" name="Fußzeilenplatzhalter 5">
            <a:extLst>
              <a:ext uri="{FF2B5EF4-FFF2-40B4-BE49-F238E27FC236}">
                <a16:creationId xmlns:a16="http://schemas.microsoft.com/office/drawing/2014/main" id="{2DFC1569-B4CB-7773-6CE1-FE3D963C7F7C}"/>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CAB2A2B1-61FB-0B9C-E59E-8C10D1B2F5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35</a:t>
            </a:fld>
            <a:endParaRPr lang="de-DE"/>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
        <p:nvSpPr>
          <p:cNvPr id="3" name="Datumsplatzhalter 2">
            <a:extLst>
              <a:ext uri="{FF2B5EF4-FFF2-40B4-BE49-F238E27FC236}">
                <a16:creationId xmlns:a16="http://schemas.microsoft.com/office/drawing/2014/main" id="{CA13D657-F7E5-3DEC-755F-DCE32FE9EB90}"/>
              </a:ext>
            </a:extLst>
          </p:cNvPr>
          <p:cNvSpPr>
            <a:spLocks noGrp="1"/>
          </p:cNvSpPr>
          <p:nvPr>
            <p:ph type="dt" idx="10"/>
          </p:nvPr>
        </p:nvSpPr>
        <p:spPr/>
        <p:txBody>
          <a:bodyPr/>
          <a:lstStyle/>
          <a:p>
            <a:fld id="{A909546C-5E40-477B-B926-799272B65488}" type="datetime1">
              <a:rPr lang="de-DE" smtClean="0">
                <a:solidFill>
                  <a:schemeClr val="bg1"/>
                </a:solidFill>
              </a:rPr>
              <a:t>07.01.2025</a:t>
            </a:fld>
            <a:endParaRPr lang="de-DE" dirty="0">
              <a:solidFill>
                <a:schemeClr val="bg1"/>
              </a:solidFill>
            </a:endParaRPr>
          </a:p>
        </p:txBody>
      </p:sp>
      <p:sp>
        <p:nvSpPr>
          <p:cNvPr id="5" name="Fußzeilenplatzhalter 4">
            <a:extLst>
              <a:ext uri="{FF2B5EF4-FFF2-40B4-BE49-F238E27FC236}">
                <a16:creationId xmlns:a16="http://schemas.microsoft.com/office/drawing/2014/main" id="{41C2A83B-9B77-9D7F-5B92-DB353E19BCE9}"/>
              </a:ext>
            </a:extLst>
          </p:cNvPr>
          <p:cNvSpPr>
            <a:spLocks noGrp="1"/>
          </p:cNvSpPr>
          <p:nvPr>
            <p:ph type="ftr" idx="11"/>
          </p:nvPr>
        </p:nvSpPr>
        <p:spPr/>
        <p:txBody>
          <a:bodyPr/>
          <a:lstStyle/>
          <a:p>
            <a:r>
              <a:rPr lang="de-DE" dirty="0">
                <a:solidFill>
                  <a:schemeClr val="bg1"/>
                </a:solidFill>
              </a:rPr>
              <a:t>Florian Reichle</a:t>
            </a:r>
          </a:p>
        </p:txBody>
      </p:sp>
      <p:sp>
        <p:nvSpPr>
          <p:cNvPr id="6" name="Foliennummernplatzhalter 5">
            <a:extLst>
              <a:ext uri="{FF2B5EF4-FFF2-40B4-BE49-F238E27FC236}">
                <a16:creationId xmlns:a16="http://schemas.microsoft.com/office/drawing/2014/main" id="{66C84A56-873C-DCA9-3325-EFC1538A0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36</a:t>
            </a:fld>
            <a:endParaRPr lang="de-DE"/>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dirty="0" err="1">
                <a:solidFill>
                  <a:schemeClr val="tx1"/>
                </a:solidFill>
                <a:latin typeface="+mn-lt"/>
                <a:ea typeface="+mn-ea"/>
                <a:cs typeface="+mn-cs"/>
              </a:rPr>
              <a:t>Nutze</a:t>
            </a:r>
            <a:r>
              <a:rPr lang="en-US" sz="1500" kern="1200" dirty="0">
                <a:solidFill>
                  <a:schemeClr val="tx1"/>
                </a:solidFill>
                <a:latin typeface="+mn-lt"/>
                <a:ea typeface="+mn-ea"/>
                <a:cs typeface="+mn-cs"/>
              </a:rPr>
              <a:t> Collapsed Graphs, um </a:t>
            </a:r>
            <a:r>
              <a:rPr lang="en-US" sz="1500" kern="1200" dirty="0" err="1">
                <a:solidFill>
                  <a:schemeClr val="tx1"/>
                </a:solidFill>
                <a:latin typeface="+mn-lt"/>
                <a:ea typeface="+mn-ea"/>
                <a:cs typeface="+mn-cs"/>
              </a:rPr>
              <a:t>temporäre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Struktur</a:t>
            </a:r>
            <a:r>
              <a:rPr lang="en-US" sz="1500" kern="1200" dirty="0">
                <a:solidFill>
                  <a:schemeClr val="tx1"/>
                </a:solidFill>
                <a:latin typeface="+mn-lt"/>
                <a:ea typeface="+mn-ea"/>
                <a:cs typeface="+mn-cs"/>
              </a:rPr>
              <a:t> in </a:t>
            </a:r>
            <a:r>
              <a:rPr lang="en-US" sz="1500" kern="1200" dirty="0" err="1">
                <a:solidFill>
                  <a:schemeClr val="tx1"/>
                </a:solidFill>
                <a:latin typeface="+mn-lt"/>
                <a:ea typeface="+mn-ea"/>
                <a:cs typeface="+mn-cs"/>
              </a:rPr>
              <a:t>großen</a:t>
            </a:r>
            <a:r>
              <a:rPr lang="en-US" sz="1500" kern="1200" dirty="0">
                <a:solidFill>
                  <a:schemeClr val="tx1"/>
                </a:solidFill>
                <a:latin typeface="+mn-lt"/>
                <a:ea typeface="+mn-ea"/>
                <a:cs typeface="+mn-cs"/>
              </a:rPr>
              <a:t> Blueprints </a:t>
            </a:r>
            <a:r>
              <a:rPr lang="en-US" sz="1500" kern="1200" dirty="0" err="1">
                <a:solidFill>
                  <a:schemeClr val="tx1"/>
                </a:solidFill>
                <a:latin typeface="+mn-lt"/>
                <a:ea typeface="+mn-ea"/>
                <a:cs typeface="+mn-cs"/>
              </a:rPr>
              <a:t>zu</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schaffen</a:t>
            </a:r>
            <a:r>
              <a:rPr lang="en-US" sz="1500" kern="1200" dirty="0">
                <a:solidFill>
                  <a:schemeClr val="tx1"/>
                </a:solidFill>
                <a:latin typeface="+mn-lt"/>
                <a:ea typeface="+mn-ea"/>
                <a:cs typeface="+mn-cs"/>
              </a:rPr>
              <a:t>.</a:t>
            </a:r>
          </a:p>
          <a:p>
            <a:pPr marL="0" indent="0"/>
            <a:r>
              <a:rPr lang="en-US" sz="1500" kern="1200" dirty="0">
                <a:solidFill>
                  <a:schemeClr val="tx1"/>
                </a:solidFill>
                <a:latin typeface="+mn-lt"/>
                <a:ea typeface="+mn-ea"/>
                <a:cs typeface="+mn-cs"/>
              </a:rPr>
              <a:t>Ideal für </a:t>
            </a:r>
            <a:r>
              <a:rPr lang="en-US" sz="1500" kern="1200" dirty="0" err="1">
                <a:solidFill>
                  <a:schemeClr val="tx1"/>
                </a:solidFill>
                <a:latin typeface="+mn-lt"/>
                <a:ea typeface="+mn-ea"/>
                <a:cs typeface="+mn-cs"/>
              </a:rPr>
              <a:t>kleinere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Logikbereiche</a:t>
            </a:r>
            <a:r>
              <a:rPr lang="en-US" sz="1500" kern="1200" dirty="0">
                <a:solidFill>
                  <a:schemeClr val="tx1"/>
                </a:solidFill>
                <a:latin typeface="+mn-lt"/>
                <a:ea typeface="+mn-ea"/>
                <a:cs typeface="+mn-cs"/>
              </a:rPr>
              <a:t>, die </a:t>
            </a:r>
            <a:r>
              <a:rPr lang="en-US" sz="1500" kern="1200" dirty="0" err="1">
                <a:solidFill>
                  <a:schemeClr val="tx1"/>
                </a:solidFill>
                <a:latin typeface="+mn-lt"/>
                <a:ea typeface="+mn-ea"/>
                <a:cs typeface="+mn-cs"/>
              </a:rPr>
              <a:t>nicht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als</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eigenständige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Funktion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ausgelagert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werden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müssen</a:t>
            </a:r>
            <a:r>
              <a:rPr lang="en-US" sz="1500" kern="1200" dirty="0">
                <a:solidFill>
                  <a:schemeClr val="tx1"/>
                </a:solidFill>
                <a:latin typeface="+mn-lt"/>
                <a:ea typeface="+mn-ea"/>
                <a:cs typeface="+mn-cs"/>
              </a:rPr>
              <a:t>!</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atumsplatzhalter 6">
            <a:extLst>
              <a:ext uri="{FF2B5EF4-FFF2-40B4-BE49-F238E27FC236}">
                <a16:creationId xmlns:a16="http://schemas.microsoft.com/office/drawing/2014/main" id="{84F035C1-A299-BB60-877E-D2E68D6405C5}"/>
              </a:ext>
            </a:extLst>
          </p:cNvPr>
          <p:cNvSpPr>
            <a:spLocks noGrp="1"/>
          </p:cNvSpPr>
          <p:nvPr>
            <p:ph type="dt" idx="10"/>
          </p:nvPr>
        </p:nvSpPr>
        <p:spPr/>
        <p:txBody>
          <a:bodyPr/>
          <a:lstStyle/>
          <a:p>
            <a:fld id="{41F75836-7EF9-4453-A787-25A9B6647323}" type="datetime1">
              <a:rPr lang="de-DE" smtClean="0"/>
              <a:t>07.01.2025</a:t>
            </a:fld>
            <a:endParaRPr lang="de-DE"/>
          </a:p>
        </p:txBody>
      </p:sp>
      <p:sp>
        <p:nvSpPr>
          <p:cNvPr id="8" name="Fußzeilenplatzhalter 7">
            <a:extLst>
              <a:ext uri="{FF2B5EF4-FFF2-40B4-BE49-F238E27FC236}">
                <a16:creationId xmlns:a16="http://schemas.microsoft.com/office/drawing/2014/main" id="{B8FA9041-AC2D-A6EC-A007-3D2438F2FFD1}"/>
              </a:ext>
            </a:extLst>
          </p:cNvPr>
          <p:cNvSpPr>
            <a:spLocks noGrp="1"/>
          </p:cNvSpPr>
          <p:nvPr>
            <p:ph type="ftr" idx="11"/>
          </p:nvPr>
        </p:nvSpPr>
        <p:spPr/>
        <p:txBody>
          <a:bodyPr/>
          <a:lstStyle/>
          <a:p>
            <a:r>
              <a:rPr lang="de-DE" dirty="0">
                <a:solidFill>
                  <a:schemeClr val="bg1"/>
                </a:solidFill>
              </a:rPr>
              <a:t>Florian Reichle</a:t>
            </a:r>
          </a:p>
        </p:txBody>
      </p:sp>
      <p:sp>
        <p:nvSpPr>
          <p:cNvPr id="9" name="Foliennummernplatzhalter 8">
            <a:extLst>
              <a:ext uri="{FF2B5EF4-FFF2-40B4-BE49-F238E27FC236}">
                <a16:creationId xmlns:a16="http://schemas.microsoft.com/office/drawing/2014/main" id="{FEA9CC90-3CFE-0D3D-FECA-57E0989E94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37</a:t>
            </a:fld>
            <a:endParaRPr lang="de-DE" dirty="0">
              <a:solidFill>
                <a:schemeClr val="bg1"/>
              </a:solidFill>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Datumsplatzhalter 1">
            <a:extLst>
              <a:ext uri="{FF2B5EF4-FFF2-40B4-BE49-F238E27FC236}">
                <a16:creationId xmlns:a16="http://schemas.microsoft.com/office/drawing/2014/main" id="{09E32554-C941-7953-7AED-C3FACF1BDEBB}"/>
              </a:ext>
            </a:extLst>
          </p:cNvPr>
          <p:cNvSpPr>
            <a:spLocks noGrp="1"/>
          </p:cNvSpPr>
          <p:nvPr>
            <p:ph type="dt" idx="10"/>
          </p:nvPr>
        </p:nvSpPr>
        <p:spPr/>
        <p:txBody>
          <a:bodyPr/>
          <a:lstStyle/>
          <a:p>
            <a:fld id="{FD3E4A6C-6C76-4ADB-816A-B046EFB72D1A}" type="datetime1">
              <a:rPr lang="de-DE" smtClean="0">
                <a:solidFill>
                  <a:schemeClr val="bg1"/>
                </a:solidFill>
              </a:rPr>
              <a:t>07.01.2025</a:t>
            </a:fld>
            <a:endParaRPr lang="de-DE" dirty="0">
              <a:solidFill>
                <a:schemeClr val="bg1"/>
              </a:solidFill>
            </a:endParaRPr>
          </a:p>
        </p:txBody>
      </p:sp>
      <p:sp>
        <p:nvSpPr>
          <p:cNvPr id="5" name="Foliennummernplatzhalter 4">
            <a:extLst>
              <a:ext uri="{FF2B5EF4-FFF2-40B4-BE49-F238E27FC236}">
                <a16:creationId xmlns:a16="http://schemas.microsoft.com/office/drawing/2014/main" id="{095132BF-08DE-C4B6-E253-2B64FC3CF2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38</a:t>
            </a:fld>
            <a:endParaRPr lang="de-DE"/>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9728"/>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
        <p:nvSpPr>
          <p:cNvPr id="4" name="Datumsplatzhalter 3">
            <a:extLst>
              <a:ext uri="{FF2B5EF4-FFF2-40B4-BE49-F238E27FC236}">
                <a16:creationId xmlns:a16="http://schemas.microsoft.com/office/drawing/2014/main" id="{95385F00-B169-E1E5-9995-47855BF013E7}"/>
              </a:ext>
            </a:extLst>
          </p:cNvPr>
          <p:cNvSpPr>
            <a:spLocks noGrp="1"/>
          </p:cNvSpPr>
          <p:nvPr>
            <p:ph type="dt" idx="10"/>
          </p:nvPr>
        </p:nvSpPr>
        <p:spPr/>
        <p:txBody>
          <a:bodyPr/>
          <a:lstStyle/>
          <a:p>
            <a:fld id="{904503B9-B504-448E-B4FE-A361062B8730}" type="datetime1">
              <a:rPr lang="de-DE" smtClean="0">
                <a:solidFill>
                  <a:schemeClr val="bg1"/>
                </a:solidFill>
              </a:rPr>
              <a:t>07.01.2025</a:t>
            </a:fld>
            <a:endParaRPr lang="de-DE" dirty="0">
              <a:solidFill>
                <a:schemeClr val="bg1"/>
              </a:solidFill>
            </a:endParaRPr>
          </a:p>
        </p:txBody>
      </p:sp>
      <p:sp>
        <p:nvSpPr>
          <p:cNvPr id="6" name="Foliennummernplatzhalter 5">
            <a:extLst>
              <a:ext uri="{FF2B5EF4-FFF2-40B4-BE49-F238E27FC236}">
                <a16:creationId xmlns:a16="http://schemas.microsoft.com/office/drawing/2014/main" id="{752BFB28-D935-E0ED-9C7A-3211526FED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39</a:t>
            </a:fld>
            <a:endParaRPr lang="de-DE"/>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523999"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dirty="0">
                <a:solidFill>
                  <a:srgbClr val="FFFFFF"/>
                </a:solidFill>
              </a:rPr>
              <a:t>Einführung in </a:t>
            </a:r>
            <a:r>
              <a:rPr lang="de-DE" dirty="0" err="1">
                <a:solidFill>
                  <a:srgbClr val="FFFFFF"/>
                </a:solidFill>
              </a:rPr>
              <a:t>Blueprints</a:t>
            </a:r>
            <a:endParaRPr dirty="0">
              <a:solidFill>
                <a:srgbClr val="FFFFFF"/>
              </a:solidFill>
            </a:endParaRPr>
          </a:p>
        </p:txBody>
      </p:sp>
      <p:pic>
        <p:nvPicPr>
          <p:cNvPr id="110" name="Google Shape;110;p1"/>
          <p:cNvPicPr preferRelativeResize="0"/>
          <p:nvPr/>
        </p:nvPicPr>
        <p:blipFill rotWithShape="1">
          <a:blip r:embed="rId3">
            <a:alphaModFix/>
          </a:blip>
          <a:srcRect/>
          <a:stretch/>
        </p:blipFill>
        <p:spPr>
          <a:xfrm>
            <a:off x="4254639" y="762261"/>
            <a:ext cx="3682721" cy="3682721"/>
          </a:xfrm>
          <a:prstGeom prst="rect">
            <a:avLst/>
          </a:prstGeom>
          <a:noFill/>
          <a:ln>
            <a:noFill/>
          </a:ln>
        </p:spPr>
      </p:pic>
      <p:sp>
        <p:nvSpPr>
          <p:cNvPr id="2" name="Datumsplatzhalter 1">
            <a:extLst>
              <a:ext uri="{FF2B5EF4-FFF2-40B4-BE49-F238E27FC236}">
                <a16:creationId xmlns:a16="http://schemas.microsoft.com/office/drawing/2014/main" id="{F19D4420-9CC4-A8E8-9045-BE2929C7E50E}"/>
              </a:ext>
            </a:extLst>
          </p:cNvPr>
          <p:cNvSpPr>
            <a:spLocks noGrp="1"/>
          </p:cNvSpPr>
          <p:nvPr>
            <p:ph type="dt" idx="10"/>
          </p:nvPr>
        </p:nvSpPr>
        <p:spPr/>
        <p:txBody>
          <a:bodyPr/>
          <a:lstStyle/>
          <a:p>
            <a:fld id="{ED7FDAFB-D900-4FE8-983E-5790F757C903}" type="datetime1">
              <a:rPr lang="de-DE" smtClean="0"/>
              <a:t>07.01.2025</a:t>
            </a:fld>
            <a:endParaRPr lang="de-DE"/>
          </a:p>
        </p:txBody>
      </p:sp>
      <p:sp>
        <p:nvSpPr>
          <p:cNvPr id="3" name="Fußzeilenplatzhalter 2">
            <a:extLst>
              <a:ext uri="{FF2B5EF4-FFF2-40B4-BE49-F238E27FC236}">
                <a16:creationId xmlns:a16="http://schemas.microsoft.com/office/drawing/2014/main" id="{9AC8CA07-4C8D-66E2-4072-8FE6752F302C}"/>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F2B00D08-0A13-09E2-7F0C-88EC383B9C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a:t>
            </a:fld>
            <a:endParaRPr lang="de-D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a:solidFill>
                  <a:schemeClr val="tx1"/>
                </a:solidFill>
                <a:latin typeface="+mj-lt"/>
                <a:ea typeface="+mj-ea"/>
                <a:cs typeface="+mj-cs"/>
              </a:rPr>
              <a:t>Neue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
        <p:nvSpPr>
          <p:cNvPr id="4" name="Datumsplatzhalter 3">
            <a:extLst>
              <a:ext uri="{FF2B5EF4-FFF2-40B4-BE49-F238E27FC236}">
                <a16:creationId xmlns:a16="http://schemas.microsoft.com/office/drawing/2014/main" id="{8BE15033-AADC-F70E-3BB1-BB3A72604950}"/>
              </a:ext>
            </a:extLst>
          </p:cNvPr>
          <p:cNvSpPr>
            <a:spLocks noGrp="1"/>
          </p:cNvSpPr>
          <p:nvPr>
            <p:ph type="dt" idx="10"/>
          </p:nvPr>
        </p:nvSpPr>
        <p:spPr/>
        <p:txBody>
          <a:bodyPr/>
          <a:lstStyle/>
          <a:p>
            <a:fld id="{AA9E9C50-BB05-48E7-BB25-53ED7C84FDE9}" type="datetime1">
              <a:rPr lang="de-DE" smtClean="0"/>
              <a:t>07.01.2025</a:t>
            </a:fld>
            <a:endParaRPr lang="de-DE"/>
          </a:p>
        </p:txBody>
      </p:sp>
      <p:sp>
        <p:nvSpPr>
          <p:cNvPr id="6" name="Fußzeilenplatzhalter 5">
            <a:extLst>
              <a:ext uri="{FF2B5EF4-FFF2-40B4-BE49-F238E27FC236}">
                <a16:creationId xmlns:a16="http://schemas.microsoft.com/office/drawing/2014/main" id="{933F58A1-2491-4679-FC03-3EB62635B5D7}"/>
              </a:ext>
            </a:extLst>
          </p:cNvPr>
          <p:cNvSpPr>
            <a:spLocks noGrp="1"/>
          </p:cNvSpPr>
          <p:nvPr>
            <p:ph type="ftr" idx="11"/>
          </p:nvPr>
        </p:nvSpPr>
        <p:spPr/>
        <p:txBody>
          <a:bodyPr/>
          <a:lstStyle/>
          <a:p>
            <a:r>
              <a:rPr lang="de-DE"/>
              <a:t>Florian Reichle</a:t>
            </a:r>
          </a:p>
        </p:txBody>
      </p:sp>
      <p:sp>
        <p:nvSpPr>
          <p:cNvPr id="8" name="Foliennummernplatzhalter 7">
            <a:extLst>
              <a:ext uri="{FF2B5EF4-FFF2-40B4-BE49-F238E27FC236}">
                <a16:creationId xmlns:a16="http://schemas.microsoft.com/office/drawing/2014/main" id="{01EDB4F6-ECD6-887D-AA80-95209022F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40</a:t>
            </a:fld>
            <a:endParaRPr lang="de-DE"/>
          </a:p>
        </p:txBody>
      </p:sp>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
        <p:nvSpPr>
          <p:cNvPr id="2" name="Datumsplatzhalter 1">
            <a:extLst>
              <a:ext uri="{FF2B5EF4-FFF2-40B4-BE49-F238E27FC236}">
                <a16:creationId xmlns:a16="http://schemas.microsoft.com/office/drawing/2014/main" id="{FF949092-798F-8173-86C4-7F1FFB440600}"/>
              </a:ext>
            </a:extLst>
          </p:cNvPr>
          <p:cNvSpPr>
            <a:spLocks noGrp="1"/>
          </p:cNvSpPr>
          <p:nvPr>
            <p:ph type="dt" idx="10"/>
          </p:nvPr>
        </p:nvSpPr>
        <p:spPr/>
        <p:txBody>
          <a:bodyPr/>
          <a:lstStyle/>
          <a:p>
            <a:fld id="{B7257E3C-90BB-4477-9043-DC49D19F23FE}"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5D5898D5-460A-21F2-4991-83407F98C1D2}"/>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44D83A5-6416-6B93-455B-E1F23F6ECE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41</a:t>
            </a:fld>
            <a:endParaRPr lang="de-D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
        <p:nvSpPr>
          <p:cNvPr id="2" name="Datumsplatzhalter 1">
            <a:extLst>
              <a:ext uri="{FF2B5EF4-FFF2-40B4-BE49-F238E27FC236}">
                <a16:creationId xmlns:a16="http://schemas.microsoft.com/office/drawing/2014/main" id="{55DBF69D-0B36-2752-D46F-1DF67D4CDDF6}"/>
              </a:ext>
            </a:extLst>
          </p:cNvPr>
          <p:cNvSpPr>
            <a:spLocks noGrp="1"/>
          </p:cNvSpPr>
          <p:nvPr>
            <p:ph type="dt" idx="10"/>
          </p:nvPr>
        </p:nvSpPr>
        <p:spPr/>
        <p:txBody>
          <a:bodyPr/>
          <a:lstStyle/>
          <a:p>
            <a:fld id="{FDD03B7C-A4D2-460A-9C42-508E2C2CAC50}" type="datetime1">
              <a:rPr lang="de-DE" smtClean="0"/>
              <a:t>07.01.2025</a:t>
            </a:fld>
            <a:endParaRPr lang="de-DE"/>
          </a:p>
        </p:txBody>
      </p:sp>
      <p:sp>
        <p:nvSpPr>
          <p:cNvPr id="3" name="Fußzeilenplatzhalter 2">
            <a:extLst>
              <a:ext uri="{FF2B5EF4-FFF2-40B4-BE49-F238E27FC236}">
                <a16:creationId xmlns:a16="http://schemas.microsoft.com/office/drawing/2014/main" id="{6861CDC0-E612-F83D-6D32-3BC86FEBC5D1}"/>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82EC165-760B-0649-2D2B-3E8E1BF01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42</a:t>
            </a:fld>
            <a:endParaRPr lang="de-D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3DAAC4D3-6811-FADD-F1F1-2D4011045641}"/>
              </a:ext>
            </a:extLst>
          </p:cNvPr>
          <p:cNvSpPr>
            <a:spLocks noGrp="1"/>
          </p:cNvSpPr>
          <p:nvPr>
            <p:ph type="dt" idx="10"/>
          </p:nvPr>
        </p:nvSpPr>
        <p:spPr/>
        <p:txBody>
          <a:bodyPr/>
          <a:lstStyle/>
          <a:p>
            <a:fld id="{F03D4262-A374-42FB-8A5E-FF7D7FA10630}"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CF3CADB5-27F5-2552-5F73-1A2281236CE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F3F16D6F-4506-93E3-5840-363D663D54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43</a:t>
            </a:fld>
            <a:endParaRPr lang="de-DE"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Kollisionen</a:t>
            </a:r>
            <a:endParaRPr dirty="0"/>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
        <p:nvSpPr>
          <p:cNvPr id="2" name="Datumsplatzhalter 1">
            <a:extLst>
              <a:ext uri="{FF2B5EF4-FFF2-40B4-BE49-F238E27FC236}">
                <a16:creationId xmlns:a16="http://schemas.microsoft.com/office/drawing/2014/main" id="{FCE1981F-023B-5778-9422-A8A5A29D02B8}"/>
              </a:ext>
            </a:extLst>
          </p:cNvPr>
          <p:cNvSpPr>
            <a:spLocks noGrp="1"/>
          </p:cNvSpPr>
          <p:nvPr>
            <p:ph type="dt" idx="10"/>
          </p:nvPr>
        </p:nvSpPr>
        <p:spPr/>
        <p:txBody>
          <a:bodyPr/>
          <a:lstStyle/>
          <a:p>
            <a:fld id="{D7104D7B-80DD-4608-B9B8-2076979D8598}" type="datetime1">
              <a:rPr lang="de-DE" smtClean="0"/>
              <a:t>07.01.2025</a:t>
            </a:fld>
            <a:endParaRPr lang="de-DE"/>
          </a:p>
        </p:txBody>
      </p:sp>
      <p:sp>
        <p:nvSpPr>
          <p:cNvPr id="4" name="Foliennummernplatzhalter 3">
            <a:extLst>
              <a:ext uri="{FF2B5EF4-FFF2-40B4-BE49-F238E27FC236}">
                <a16:creationId xmlns:a16="http://schemas.microsoft.com/office/drawing/2014/main" id="{7EC9C72F-6C06-B5C7-6BD2-B9034B377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44</a:t>
            </a:fld>
            <a:endParaRPr lang="de-DE"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Kollisionen</a:t>
            </a:r>
            <a:endParaRPr dirty="0"/>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Zeigen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
        <p:nvSpPr>
          <p:cNvPr id="2" name="Datumsplatzhalter 1">
            <a:extLst>
              <a:ext uri="{FF2B5EF4-FFF2-40B4-BE49-F238E27FC236}">
                <a16:creationId xmlns:a16="http://schemas.microsoft.com/office/drawing/2014/main" id="{DC41E5F4-20FF-B8C9-93FA-7D5FA21FB2C8}"/>
              </a:ext>
            </a:extLst>
          </p:cNvPr>
          <p:cNvSpPr>
            <a:spLocks noGrp="1"/>
          </p:cNvSpPr>
          <p:nvPr>
            <p:ph type="dt" idx="10"/>
          </p:nvPr>
        </p:nvSpPr>
        <p:spPr/>
        <p:txBody>
          <a:bodyPr/>
          <a:lstStyle/>
          <a:p>
            <a:fld id="{740E0EE4-48EF-4FCA-9295-B51D9742D4AD}" type="datetime1">
              <a:rPr lang="de-DE" smtClean="0"/>
              <a:t>07.01.2025</a:t>
            </a:fld>
            <a:endParaRPr lang="de-DE"/>
          </a:p>
        </p:txBody>
      </p:sp>
      <p:sp>
        <p:nvSpPr>
          <p:cNvPr id="3" name="Fußzeilenplatzhalter 2">
            <a:extLst>
              <a:ext uri="{FF2B5EF4-FFF2-40B4-BE49-F238E27FC236}">
                <a16:creationId xmlns:a16="http://schemas.microsoft.com/office/drawing/2014/main" id="{7700FB0B-6DA4-B0BF-14F9-1F27833F57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B34A320-3079-006E-CD0A-9C6845CA3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45</a:t>
            </a:fld>
            <a:endParaRPr lang="de-D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Objekten,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
        <p:nvSpPr>
          <p:cNvPr id="4" name="Datumsplatzhalter 3">
            <a:extLst>
              <a:ext uri="{FF2B5EF4-FFF2-40B4-BE49-F238E27FC236}">
                <a16:creationId xmlns:a16="http://schemas.microsoft.com/office/drawing/2014/main" id="{E6FACB6E-2D2E-48E3-DD1E-6730A3CD5AEB}"/>
              </a:ext>
            </a:extLst>
          </p:cNvPr>
          <p:cNvSpPr>
            <a:spLocks noGrp="1"/>
          </p:cNvSpPr>
          <p:nvPr>
            <p:ph type="dt" idx="10"/>
          </p:nvPr>
        </p:nvSpPr>
        <p:spPr/>
        <p:txBody>
          <a:bodyPr/>
          <a:lstStyle/>
          <a:p>
            <a:fld id="{1DA62CFE-31CE-45DD-91CF-C2AA9BE5EB79}" type="datetime1">
              <a:rPr lang="de-DE" smtClean="0"/>
              <a:t>07.01.2025</a:t>
            </a:fld>
            <a:endParaRPr lang="de-DE"/>
          </a:p>
        </p:txBody>
      </p:sp>
      <p:sp>
        <p:nvSpPr>
          <p:cNvPr id="6" name="Fußzeilenplatzhalter 5">
            <a:extLst>
              <a:ext uri="{FF2B5EF4-FFF2-40B4-BE49-F238E27FC236}">
                <a16:creationId xmlns:a16="http://schemas.microsoft.com/office/drawing/2014/main" id="{86A8351C-C38D-EBD6-028F-AEE37A3CF1B1}"/>
              </a:ext>
            </a:extLst>
          </p:cNvPr>
          <p:cNvSpPr>
            <a:spLocks noGrp="1"/>
          </p:cNvSpPr>
          <p:nvPr>
            <p:ph type="ftr" idx="11"/>
          </p:nvPr>
        </p:nvSpPr>
        <p:spPr/>
        <p:txBody>
          <a:bodyPr/>
          <a:lstStyle/>
          <a:p>
            <a:r>
              <a:rPr lang="de-DE"/>
              <a:t>Florian Reichle</a:t>
            </a:r>
          </a:p>
        </p:txBody>
      </p:sp>
      <p:sp>
        <p:nvSpPr>
          <p:cNvPr id="7" name="Foliennummernplatzhalter 6">
            <a:extLst>
              <a:ext uri="{FF2B5EF4-FFF2-40B4-BE49-F238E27FC236}">
                <a16:creationId xmlns:a16="http://schemas.microsoft.com/office/drawing/2014/main" id="{8A5B748B-E618-3138-44C8-0A48D6C98E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46</a:t>
            </a:fld>
            <a:endParaRPr lang="de-DE"/>
          </a:p>
        </p:txBody>
      </p:sp>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a:t>
            </a:r>
            <a:r>
              <a:rPr lang="de-DE" sz="2000" dirty="0" err="1"/>
              <a:t>Blueprint</a:t>
            </a:r>
            <a:r>
              <a:rPr lang="de-DE" sz="2000" dirty="0"/>
              <a:t> </a:t>
            </a:r>
            <a:r>
              <a:rPr lang="de-DE" sz="2000" dirty="0" err="1"/>
              <a:t>class</a:t>
            </a:r>
            <a:r>
              <a:rPr lang="de-DE" sz="2000" dirty="0"/>
              <a:t> erstellen (</a:t>
            </a:r>
            <a:r>
              <a:rPr lang="de-DE" sz="2000" dirty="0" err="1"/>
              <a:t>StaticMeshActor</a:t>
            </a:r>
            <a:r>
              <a:rPr lang="de-DE" sz="2000" dirty="0"/>
              <a:t>)</a:t>
            </a:r>
            <a:endParaRPr dirty="0"/>
          </a:p>
        </p:txBody>
      </p:sp>
      <p:sp>
        <p:nvSpPr>
          <p:cNvPr id="2" name="Datumsplatzhalter 1">
            <a:extLst>
              <a:ext uri="{FF2B5EF4-FFF2-40B4-BE49-F238E27FC236}">
                <a16:creationId xmlns:a16="http://schemas.microsoft.com/office/drawing/2014/main" id="{2068F754-6381-4360-DC47-FE465A7EFB35}"/>
              </a:ext>
            </a:extLst>
          </p:cNvPr>
          <p:cNvSpPr>
            <a:spLocks noGrp="1"/>
          </p:cNvSpPr>
          <p:nvPr>
            <p:ph type="dt" idx="10"/>
          </p:nvPr>
        </p:nvSpPr>
        <p:spPr/>
        <p:txBody>
          <a:bodyPr/>
          <a:lstStyle/>
          <a:p>
            <a:fld id="{F9082B60-644B-4872-A3CA-A76255123FC6}"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E205FF49-9BF2-9A02-2DE8-8A1623E2FC24}"/>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4D45348A-D113-307B-D069-385424B8A3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47</a:t>
            </a:fld>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686CCAD-9819-5AA4-832A-45F5CD628A11}"/>
              </a:ext>
            </a:extLst>
          </p:cNvPr>
          <p:cNvSpPr>
            <a:spLocks noGrp="1"/>
          </p:cNvSpPr>
          <p:nvPr>
            <p:ph type="dt" idx="10"/>
          </p:nvPr>
        </p:nvSpPr>
        <p:spPr/>
        <p:txBody>
          <a:bodyPr/>
          <a:lstStyle/>
          <a:p>
            <a:fld id="{E5000022-9CCF-4B05-A3A5-53D6B1247DB8}" type="datetime1">
              <a:rPr lang="de-DE" smtClean="0">
                <a:solidFill>
                  <a:schemeClr val="bg1"/>
                </a:solidFill>
              </a:rPr>
              <a:t>07.01.2025</a:t>
            </a:fld>
            <a:endParaRPr lang="de-DE" dirty="0">
              <a:solidFill>
                <a:schemeClr val="bg1"/>
              </a:solidFill>
            </a:endParaRPr>
          </a:p>
        </p:txBody>
      </p:sp>
      <p:sp>
        <p:nvSpPr>
          <p:cNvPr id="4" name="Foliennummernplatzhalter 3">
            <a:extLst>
              <a:ext uri="{FF2B5EF4-FFF2-40B4-BE49-F238E27FC236}">
                <a16:creationId xmlns:a16="http://schemas.microsoft.com/office/drawing/2014/main" id="{D47ACCF4-A24E-BCA1-AE36-A672AE5DF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48</a:t>
            </a:fld>
            <a:endParaRPr lang="de-DE"/>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C71A743-B089-254A-FFBE-7ED34476F5A5}"/>
              </a:ext>
            </a:extLst>
          </p:cNvPr>
          <p:cNvSpPr>
            <a:spLocks noGrp="1"/>
          </p:cNvSpPr>
          <p:nvPr>
            <p:ph type="dt" idx="10"/>
          </p:nvPr>
        </p:nvSpPr>
        <p:spPr/>
        <p:txBody>
          <a:bodyPr/>
          <a:lstStyle/>
          <a:p>
            <a:fld id="{C14A5489-564E-42BB-BC94-09C9A8488539}" type="datetime1">
              <a:rPr lang="de-DE" smtClean="0"/>
              <a:t>07.01.2025</a:t>
            </a:fld>
            <a:endParaRPr lang="de-DE"/>
          </a:p>
        </p:txBody>
      </p:sp>
      <p:sp>
        <p:nvSpPr>
          <p:cNvPr id="3" name="Fußzeilenplatzhalter 2">
            <a:extLst>
              <a:ext uri="{FF2B5EF4-FFF2-40B4-BE49-F238E27FC236}">
                <a16:creationId xmlns:a16="http://schemas.microsoft.com/office/drawing/2014/main" id="{E81D2B1F-3C3F-0549-0DB2-91ADA403441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0653D12E-388E-B885-27F9-EB9C6BA3C3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49</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umsplatzhalter 1">
            <a:extLst>
              <a:ext uri="{FF2B5EF4-FFF2-40B4-BE49-F238E27FC236}">
                <a16:creationId xmlns:a16="http://schemas.microsoft.com/office/drawing/2014/main" id="{D46588D2-4952-7035-39EE-DA1BB6D4DA00}"/>
              </a:ext>
            </a:extLst>
          </p:cNvPr>
          <p:cNvSpPr>
            <a:spLocks noGrp="1"/>
          </p:cNvSpPr>
          <p:nvPr>
            <p:ph type="dt" idx="10"/>
          </p:nvPr>
        </p:nvSpPr>
        <p:spPr/>
        <p:txBody>
          <a:bodyPr/>
          <a:lstStyle/>
          <a:p>
            <a:fld id="{AF6FB24F-4B3A-429A-94CD-5EF31504E1E8}" type="datetime1">
              <a:rPr lang="de-DE" smtClean="0"/>
              <a:t>07.01.2025</a:t>
            </a:fld>
            <a:endParaRPr lang="de-DE"/>
          </a:p>
        </p:txBody>
      </p:sp>
      <p:sp>
        <p:nvSpPr>
          <p:cNvPr id="3" name="Fußzeilenplatzhalter 2">
            <a:extLst>
              <a:ext uri="{FF2B5EF4-FFF2-40B4-BE49-F238E27FC236}">
                <a16:creationId xmlns:a16="http://schemas.microsoft.com/office/drawing/2014/main" id="{84CAD655-7729-9C96-0387-51B22637D35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3938ADF0-9DA9-184F-9B92-E5CA4FFAB3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9728"/>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dirty="0"/>
              <a:t>Aufgabe: </a:t>
            </a:r>
            <a:r>
              <a:rPr lang="de-DE" sz="4800" dirty="0" err="1"/>
              <a:t>Teleporter</a:t>
            </a:r>
            <a:r>
              <a:rPr lang="de-DE" sz="4800" dirty="0"/>
              <a:t> zu einer zufälligen Zielzone</a:t>
            </a:r>
            <a:endParaRPr dirty="0"/>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356350"/>
            <a:ext cx="10515600" cy="0"/>
          </a:xfrm>
          <a:prstGeom prst="straightConnector1">
            <a:avLst/>
          </a:prstGeom>
          <a:noFill/>
          <a:ln w="57150" cap="flat" cmpd="sng">
            <a:solidFill>
              <a:schemeClr val="accent4"/>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B2297A48-F1F4-4D65-0932-1A54933EB787}"/>
              </a:ext>
            </a:extLst>
          </p:cNvPr>
          <p:cNvSpPr>
            <a:spLocks noGrp="1"/>
          </p:cNvSpPr>
          <p:nvPr>
            <p:ph type="dt" idx="10"/>
          </p:nvPr>
        </p:nvSpPr>
        <p:spPr/>
        <p:txBody>
          <a:bodyPr/>
          <a:lstStyle/>
          <a:p>
            <a:fld id="{AD9FB0BC-5FBE-4657-8FA9-B225268E5ADF}" type="datetime1">
              <a:rPr lang="de-DE" smtClean="0"/>
              <a:t>07.01.2025</a:t>
            </a:fld>
            <a:endParaRPr lang="de-DE"/>
          </a:p>
        </p:txBody>
      </p:sp>
      <p:sp>
        <p:nvSpPr>
          <p:cNvPr id="3" name="Fußzeilenplatzhalter 2">
            <a:extLst>
              <a:ext uri="{FF2B5EF4-FFF2-40B4-BE49-F238E27FC236}">
                <a16:creationId xmlns:a16="http://schemas.microsoft.com/office/drawing/2014/main" id="{B0D5D85B-D632-B8A7-A2CC-F270CF6D5D26}"/>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D518967-545D-D719-ACAE-C2D9CA4C6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50</a:t>
            </a:fld>
            <a:endParaRPr lang="de-DE"/>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418326" cy="87772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FFFF"/>
              </a:buClr>
              <a:buSzPts val="4000"/>
              <a:buFont typeface="Play"/>
              <a:buNone/>
            </a:pPr>
            <a:r>
              <a:rPr lang="de-DE" sz="4000" dirty="0">
                <a:solidFill>
                  <a:srgbClr val="FFFFFF"/>
                </a:solidFill>
              </a:rPr>
              <a:t>Hinweise: </a:t>
            </a:r>
            <a:r>
              <a:rPr lang="de-DE" sz="4000" dirty="0" err="1">
                <a:solidFill>
                  <a:srgbClr val="FFFFFF"/>
                </a:solidFill>
              </a:rPr>
              <a:t>Teleporter</a:t>
            </a:r>
            <a:r>
              <a:rPr lang="de-DE" sz="4000" dirty="0">
                <a:solidFill>
                  <a:srgbClr val="FFFFFF"/>
                </a:solidFill>
              </a:rPr>
              <a:t> zu einer zufälligen Zielzone</a:t>
            </a:r>
            <a:endParaRPr dirty="0"/>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F3D7C44F-370C-F1C1-17CB-06FC5F8442D2}"/>
              </a:ext>
            </a:extLst>
          </p:cNvPr>
          <p:cNvSpPr>
            <a:spLocks noGrp="1"/>
          </p:cNvSpPr>
          <p:nvPr>
            <p:ph type="dt" idx="10"/>
          </p:nvPr>
        </p:nvSpPr>
        <p:spPr/>
        <p:txBody>
          <a:bodyPr/>
          <a:lstStyle/>
          <a:p>
            <a:fld id="{310809C6-3DDF-4044-B1E8-92FB5AB27296}" type="datetime1">
              <a:rPr lang="de-DE" smtClean="0"/>
              <a:t>07.01.2025</a:t>
            </a:fld>
            <a:endParaRPr lang="de-DE"/>
          </a:p>
        </p:txBody>
      </p:sp>
      <p:sp>
        <p:nvSpPr>
          <p:cNvPr id="3" name="Fußzeilenplatzhalter 2">
            <a:extLst>
              <a:ext uri="{FF2B5EF4-FFF2-40B4-BE49-F238E27FC236}">
                <a16:creationId xmlns:a16="http://schemas.microsoft.com/office/drawing/2014/main" id="{CCF46F3B-42A7-8139-08DC-5071072456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9D0100AA-7712-7097-2816-9477FC1702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51</a:t>
            </a:fld>
            <a:endParaRPr lang="de-D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einer zufälligen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14AC199-57DE-09C0-FE03-80D34117FA88}"/>
              </a:ext>
            </a:extLst>
          </p:cNvPr>
          <p:cNvSpPr>
            <a:spLocks noGrp="1"/>
          </p:cNvSpPr>
          <p:nvPr>
            <p:ph type="dt" idx="10"/>
          </p:nvPr>
        </p:nvSpPr>
        <p:spPr/>
        <p:txBody>
          <a:bodyPr/>
          <a:lstStyle/>
          <a:p>
            <a:fld id="{70A0D530-D142-4CCF-BCEF-B5563B4D10F0}"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3876B15B-D7B6-84DE-E80D-F92922F8CA81}"/>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C9EC18C-A8B0-762E-B69F-EA466772EC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52</a:t>
            </a:fld>
            <a:endParaRPr lang="de-DE"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
        <p:nvSpPr>
          <p:cNvPr id="5" name="Foliennummernplatzhalter 4">
            <a:extLst>
              <a:ext uri="{FF2B5EF4-FFF2-40B4-BE49-F238E27FC236}">
                <a16:creationId xmlns:a16="http://schemas.microsoft.com/office/drawing/2014/main" id="{52E12A5B-EA1A-D7C6-365E-67E9C97D46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53</a:t>
            </a:fld>
            <a:endParaRPr lang="de-DE"/>
          </a:p>
        </p:txBody>
      </p:sp>
      <p:sp>
        <p:nvSpPr>
          <p:cNvPr id="6" name="Datumsplatzhalter 5">
            <a:extLst>
              <a:ext uri="{FF2B5EF4-FFF2-40B4-BE49-F238E27FC236}">
                <a16:creationId xmlns:a16="http://schemas.microsoft.com/office/drawing/2014/main" id="{00728E0E-8044-32BC-F8A7-4139331127D8}"/>
              </a:ext>
            </a:extLst>
          </p:cNvPr>
          <p:cNvSpPr>
            <a:spLocks noGrp="1"/>
          </p:cNvSpPr>
          <p:nvPr>
            <p:ph type="dt" idx="10"/>
          </p:nvPr>
        </p:nvSpPr>
        <p:spPr/>
        <p:txBody>
          <a:bodyPr/>
          <a:lstStyle/>
          <a:p>
            <a:fld id="{2164C78C-188E-4497-846F-3E2D4EC66B43}" type="datetime1">
              <a:rPr lang="de-DE" smtClean="0">
                <a:solidFill>
                  <a:schemeClr val="bg1"/>
                </a:solidFill>
              </a:rPr>
              <a:t>07.01.2025</a:t>
            </a:fld>
            <a:endParaRPr lang="de-DE" dirty="0">
              <a:solidFill>
                <a:schemeClr val="bg1"/>
              </a:solidFill>
            </a:endParaRPr>
          </a:p>
        </p:txBody>
      </p:sp>
      <p:sp>
        <p:nvSpPr>
          <p:cNvPr id="7" name="Fußzeilenplatzhalter 6">
            <a:extLst>
              <a:ext uri="{FF2B5EF4-FFF2-40B4-BE49-F238E27FC236}">
                <a16:creationId xmlns:a16="http://schemas.microsoft.com/office/drawing/2014/main" id="{668AFFFB-28CA-4330-5ED1-826AC3D27C41}"/>
              </a:ext>
            </a:extLst>
          </p:cNvPr>
          <p:cNvSpPr>
            <a:spLocks noGrp="1"/>
          </p:cNvSpPr>
          <p:nvPr>
            <p:ph type="ftr" idx="11"/>
          </p:nvPr>
        </p:nvSpPr>
        <p:spPr/>
        <p:txBody>
          <a:bodyPr/>
          <a:lstStyle/>
          <a:p>
            <a:r>
              <a:rPr lang="de-DE" dirty="0">
                <a:solidFill>
                  <a:schemeClr val="bg1"/>
                </a:solidFill>
              </a:rPr>
              <a:t>Florian Reichle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E362B0B4-42B6-30B4-7052-1EF254D1AAEF}"/>
              </a:ext>
            </a:extLst>
          </p:cNvPr>
          <p:cNvSpPr>
            <a:spLocks noGrp="1"/>
          </p:cNvSpPr>
          <p:nvPr>
            <p:ph type="dt" idx="10"/>
          </p:nvPr>
        </p:nvSpPr>
        <p:spPr/>
        <p:txBody>
          <a:bodyPr/>
          <a:lstStyle/>
          <a:p>
            <a:fld id="{C06CEC3E-34E1-4578-9424-86AA7B486C04}" type="datetime1">
              <a:rPr lang="de-DE" smtClean="0"/>
              <a:t>07.01.2025</a:t>
            </a:fld>
            <a:endParaRPr lang="de-DE"/>
          </a:p>
        </p:txBody>
      </p:sp>
      <p:sp>
        <p:nvSpPr>
          <p:cNvPr id="3" name="Fußzeilenplatzhalter 2">
            <a:extLst>
              <a:ext uri="{FF2B5EF4-FFF2-40B4-BE49-F238E27FC236}">
                <a16:creationId xmlns:a16="http://schemas.microsoft.com/office/drawing/2014/main" id="{B9ED4636-F18E-D8DE-27F8-AB31AB16B59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85523ED-403D-04EF-4E59-5F0E642EB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54</a:t>
            </a:fld>
            <a:endParaRPr lang="de-DE"/>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
        <p:nvSpPr>
          <p:cNvPr id="2" name="Datumsplatzhalter 1">
            <a:extLst>
              <a:ext uri="{FF2B5EF4-FFF2-40B4-BE49-F238E27FC236}">
                <a16:creationId xmlns:a16="http://schemas.microsoft.com/office/drawing/2014/main" id="{3E82488B-F602-60EE-E5AA-4E7F2C1276C0}"/>
              </a:ext>
            </a:extLst>
          </p:cNvPr>
          <p:cNvSpPr>
            <a:spLocks noGrp="1"/>
          </p:cNvSpPr>
          <p:nvPr>
            <p:ph type="dt" idx="10"/>
          </p:nvPr>
        </p:nvSpPr>
        <p:spPr/>
        <p:txBody>
          <a:bodyPr/>
          <a:lstStyle/>
          <a:p>
            <a:fld id="{B77AA5F4-4F08-442A-84BC-60E5DE07E04B}" type="datetime1">
              <a:rPr lang="de-DE" smtClean="0"/>
              <a:t>07.01.2025</a:t>
            </a:fld>
            <a:endParaRPr lang="de-DE"/>
          </a:p>
        </p:txBody>
      </p:sp>
      <p:sp>
        <p:nvSpPr>
          <p:cNvPr id="3" name="Fußzeilenplatzhalter 2">
            <a:extLst>
              <a:ext uri="{FF2B5EF4-FFF2-40B4-BE49-F238E27FC236}">
                <a16:creationId xmlns:a16="http://schemas.microsoft.com/office/drawing/2014/main" id="{CE2ED225-D7A0-B1A3-D1DC-ACCC2C2744C4}"/>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15B9945B-D4D7-7BB5-729F-7416AA1A6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55</a:t>
            </a:fld>
            <a:endParaRPr lang="de-DE"/>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Widgets sind UI-Elemente, die mit Unreal </a:t>
              </a:r>
              <a:r>
                <a:rPr lang="de-DE" sz="1800" b="0" i="0" u="none" strike="noStrike" cap="none" dirty="0" err="1">
                  <a:solidFill>
                    <a:schemeClr val="dk1"/>
                  </a:solidFill>
                  <a:latin typeface="Arial"/>
                  <a:ea typeface="Arial"/>
                  <a:cs typeface="Arial"/>
                  <a:sym typeface="Arial"/>
                </a:rPr>
                <a:t>Engine's</a:t>
              </a:r>
              <a:r>
                <a:rPr lang="de-DE" sz="1800" b="0" i="0" u="none" strike="noStrike" cap="none" dirty="0">
                  <a:solidFill>
                    <a:schemeClr val="dk1"/>
                  </a:solidFill>
                  <a:latin typeface="Arial"/>
                  <a:ea typeface="Arial"/>
                  <a:cs typeface="Arial"/>
                  <a:sym typeface="Arial"/>
                </a:rPr>
                <a:t> </a:t>
              </a:r>
              <a:r>
                <a:rPr lang="de-DE" sz="1800" b="1" i="0" u="none" strike="noStrike" cap="none" dirty="0">
                  <a:solidFill>
                    <a:schemeClr val="dk1"/>
                  </a:solidFill>
                  <a:latin typeface="Arial"/>
                  <a:ea typeface="Arial"/>
                  <a:cs typeface="Arial"/>
                  <a:sym typeface="Arial"/>
                </a:rPr>
                <a:t>UMG (Unreal Motion Graphics)</a:t>
              </a:r>
              <a:r>
                <a:rPr lang="de-DE" sz="1800" b="0" i="0" u="none" strike="noStrike" cap="none" dirty="0">
                  <a:solidFill>
                    <a:schemeClr val="dk1"/>
                  </a:solidFill>
                  <a:latin typeface="Arial"/>
                  <a:ea typeface="Arial"/>
                  <a:cs typeface="Arial"/>
                  <a:sym typeface="Arial"/>
                </a:rPr>
                <a:t> erstellt werden.</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Ermöglichen die Erstellung von Benutzeroberflächen wie Menüs, HUDs, und Interaktionsfenstern.</a:t>
              </a:r>
              <a:endParaRPr sz="1800" b="0" i="0" u="none" strike="noStrike" cap="none" dirty="0">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HUD (Heads-Up Display):</a:t>
              </a:r>
              <a:r>
                <a:rPr lang="de-DE" sz="1800" b="0" i="0" u="none" strike="noStrike" cap="none" dirty="0">
                  <a:solidFill>
                    <a:schemeClr val="dk1"/>
                  </a:solidFill>
                  <a:latin typeface="Arial"/>
                  <a:ea typeface="Arial"/>
                  <a:cs typeface="Arial"/>
                  <a:sym typeface="Arial"/>
                </a:rPr>
                <a:t> Lebensanzeige, </a:t>
              </a:r>
              <a:r>
                <a:rPr lang="de-DE" sz="1800" b="0" i="0" u="none" strike="noStrike" cap="none" dirty="0" err="1">
                  <a:solidFill>
                    <a:schemeClr val="dk1"/>
                  </a:solidFill>
                  <a:latin typeface="Arial"/>
                  <a:ea typeface="Arial"/>
                  <a:cs typeface="Arial"/>
                  <a:sym typeface="Arial"/>
                </a:rPr>
                <a:t>Minimap</a:t>
              </a:r>
              <a:r>
                <a:rPr lang="de-DE" sz="1800" b="0" i="0" u="none" strike="noStrike" cap="none" dirty="0">
                  <a:solidFill>
                    <a:schemeClr val="dk1"/>
                  </a:solidFill>
                  <a:latin typeface="Arial"/>
                  <a:ea typeface="Arial"/>
                  <a:cs typeface="Arial"/>
                  <a:sym typeface="Arial"/>
                </a:rPr>
                <a:t>, Punkteanzeige.</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Menüs:</a:t>
              </a:r>
              <a:r>
                <a:rPr lang="de-DE" sz="1800" b="0" i="0" u="none" strike="noStrike" cap="none" dirty="0">
                  <a:solidFill>
                    <a:schemeClr val="dk1"/>
                  </a:solidFill>
                  <a:latin typeface="Arial"/>
                  <a:ea typeface="Arial"/>
                  <a:cs typeface="Arial"/>
                  <a:sym typeface="Arial"/>
                </a:rPr>
                <a:t> Hauptmenü, Einstellungen, Pausenmenü.</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In-Game-Interaktionen:</a:t>
              </a:r>
              <a:r>
                <a:rPr lang="de-DE" sz="1800" b="0" i="0" u="none" strike="noStrike" cap="none" dirty="0">
                  <a:solidFill>
                    <a:schemeClr val="dk1"/>
                  </a:solidFill>
                  <a:latin typeface="Arial"/>
                  <a:ea typeface="Arial"/>
                  <a:cs typeface="Arial"/>
                  <a:sym typeface="Arial"/>
                </a:rPr>
                <a:t> Dialogsysteme, Inventar, Benachrichtigungen.</a:t>
              </a:r>
              <a:endParaRPr sz="1800" b="0" i="0" u="none" strike="noStrike" cap="none" dirty="0">
                <a:solidFill>
                  <a:schemeClr val="dk1"/>
                </a:solidFill>
                <a:latin typeface="Arial"/>
                <a:ea typeface="Arial"/>
                <a:cs typeface="Arial"/>
                <a:sym typeface="Arial"/>
              </a:endParaRPr>
            </a:p>
          </p:txBody>
        </p:sp>
      </p:grpSp>
      <p:sp>
        <p:nvSpPr>
          <p:cNvPr id="3" name="Fußzeilenplatzhalter 2">
            <a:extLst>
              <a:ext uri="{FF2B5EF4-FFF2-40B4-BE49-F238E27FC236}">
                <a16:creationId xmlns:a16="http://schemas.microsoft.com/office/drawing/2014/main" id="{B0292846-1061-01F0-A7A9-10FDC9D605B9}"/>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AA062DB5-4F59-7092-03EF-2271B505C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56</a:t>
            </a:fld>
            <a:endParaRPr lang="de-DE"/>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6BDC4A6E-AC35-625E-F390-31114DD56B02}"/>
              </a:ext>
            </a:extLst>
          </p:cNvPr>
          <p:cNvSpPr>
            <a:spLocks noGrp="1"/>
          </p:cNvSpPr>
          <p:nvPr>
            <p:ph type="dt" idx="10"/>
          </p:nvPr>
        </p:nvSpPr>
        <p:spPr/>
        <p:txBody>
          <a:bodyPr/>
          <a:lstStyle/>
          <a:p>
            <a:fld id="{72E73432-3C8F-4239-BCDB-5AECB909B983}" type="datetime1">
              <a:rPr lang="de-DE" smtClean="0"/>
              <a:t>07.01.2025</a:t>
            </a:fld>
            <a:endParaRPr lang="de-DE"/>
          </a:p>
        </p:txBody>
      </p:sp>
      <p:sp>
        <p:nvSpPr>
          <p:cNvPr id="3" name="Fußzeilenplatzhalter 2">
            <a:extLst>
              <a:ext uri="{FF2B5EF4-FFF2-40B4-BE49-F238E27FC236}">
                <a16:creationId xmlns:a16="http://schemas.microsoft.com/office/drawing/2014/main" id="{111A22B0-1C5A-2954-3A9A-4850DE69EF10}"/>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785D0E02-9A09-5E7C-B1D6-3DC09DA37E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57</a:t>
            </a:fld>
            <a:endParaRPr lang="de-DE"/>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944DC9D8-9408-D876-1FE9-F4DA3A888C11}"/>
              </a:ext>
            </a:extLst>
          </p:cNvPr>
          <p:cNvSpPr>
            <a:spLocks noGrp="1"/>
          </p:cNvSpPr>
          <p:nvPr>
            <p:ph type="dt" idx="10"/>
          </p:nvPr>
        </p:nvSpPr>
        <p:spPr/>
        <p:txBody>
          <a:bodyPr/>
          <a:lstStyle/>
          <a:p>
            <a:fld id="{0748885F-43A8-497A-9C49-204C963130F1}"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2025651C-9A7F-01E7-C4C6-99BA01FDE75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11A96DCA-B71E-3477-8752-3C75DAAC4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59</a:t>
            </a:fld>
            <a:endParaRPr lang="de-DE"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dirty="0">
                <a:solidFill>
                  <a:schemeClr val="tx1"/>
                </a:solidFill>
                <a:latin typeface="+mn-lt"/>
                <a:ea typeface="+mn-ea"/>
                <a:cs typeface="+mn-cs"/>
              </a:rPr>
              <a:t>: </a:t>
            </a:r>
          </a:p>
          <a:p>
            <a:pPr marL="0" indent="0"/>
            <a:r>
              <a:rPr lang="en-US" sz="1500" kern="1200" dirty="0">
                <a:solidFill>
                  <a:schemeClr val="tx1"/>
                </a:solidFill>
                <a:latin typeface="+mn-lt"/>
                <a:ea typeface="+mn-ea"/>
                <a:cs typeface="+mn-cs"/>
              </a:rPr>
              <a:t>https://florian-reichle.de/short/UE_BP</a:t>
            </a: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351889"/>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
        <p:nvSpPr>
          <p:cNvPr id="2" name="Datumsplatzhalter 1">
            <a:extLst>
              <a:ext uri="{FF2B5EF4-FFF2-40B4-BE49-F238E27FC236}">
                <a16:creationId xmlns:a16="http://schemas.microsoft.com/office/drawing/2014/main" id="{BE9BA531-EB49-DBAA-4B4E-9888A9112B53}"/>
              </a:ext>
            </a:extLst>
          </p:cNvPr>
          <p:cNvSpPr>
            <a:spLocks noGrp="1"/>
          </p:cNvSpPr>
          <p:nvPr>
            <p:ph type="dt" idx="10"/>
          </p:nvPr>
        </p:nvSpPr>
        <p:spPr/>
        <p:txBody>
          <a:bodyPr/>
          <a:lstStyle/>
          <a:p>
            <a:fld id="{25270C62-1704-4CE5-A51D-94C63A84C155}" type="datetime1">
              <a:rPr lang="de-DE" smtClean="0"/>
              <a:t>07.01.2025</a:t>
            </a:fld>
            <a:endParaRPr lang="de-DE"/>
          </a:p>
        </p:txBody>
      </p:sp>
      <p:sp>
        <p:nvSpPr>
          <p:cNvPr id="3" name="Fußzeilenplatzhalter 2">
            <a:extLst>
              <a:ext uri="{FF2B5EF4-FFF2-40B4-BE49-F238E27FC236}">
                <a16:creationId xmlns:a16="http://schemas.microsoft.com/office/drawing/2014/main" id="{80562E89-055E-752F-B471-57FBA5030675}"/>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B53A8104-76FC-FE52-2FC2-8569747C4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60</a:t>
            </a:fld>
            <a:endParaRPr lang="de-D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1502826788"/>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umsplatzhalter 2">
            <a:extLst>
              <a:ext uri="{FF2B5EF4-FFF2-40B4-BE49-F238E27FC236}">
                <a16:creationId xmlns:a16="http://schemas.microsoft.com/office/drawing/2014/main" id="{484A5FF6-4AD6-48A5-EA1C-51F24D4D10F4}"/>
              </a:ext>
            </a:extLst>
          </p:cNvPr>
          <p:cNvSpPr>
            <a:spLocks noGrp="1"/>
          </p:cNvSpPr>
          <p:nvPr>
            <p:ph type="dt" idx="10"/>
          </p:nvPr>
        </p:nvSpPr>
        <p:spPr/>
        <p:txBody>
          <a:bodyPr/>
          <a:lstStyle/>
          <a:p>
            <a:fld id="{7E63B24C-882B-4C3B-85E1-1131B7154F2C}" type="datetime1">
              <a:rPr lang="de-DE" smtClean="0"/>
              <a:t>07.01.2025</a:t>
            </a:fld>
            <a:endParaRPr lang="de-DE"/>
          </a:p>
        </p:txBody>
      </p:sp>
      <p:sp>
        <p:nvSpPr>
          <p:cNvPr id="4" name="Fußzeilenplatzhalter 3">
            <a:extLst>
              <a:ext uri="{FF2B5EF4-FFF2-40B4-BE49-F238E27FC236}">
                <a16:creationId xmlns:a16="http://schemas.microsoft.com/office/drawing/2014/main" id="{78AA731E-1CCC-A940-CC62-3F31B2BC29C5}"/>
              </a:ext>
            </a:extLst>
          </p:cNvPr>
          <p:cNvSpPr>
            <a:spLocks noGrp="1"/>
          </p:cNvSpPr>
          <p:nvPr>
            <p:ph type="ftr" idx="11"/>
          </p:nvPr>
        </p:nvSpPr>
        <p:spPr/>
        <p:txBody>
          <a:bodyPr/>
          <a:lstStyle/>
          <a:p>
            <a:r>
              <a:rPr lang="de-DE"/>
              <a:t>Florian Reichle</a:t>
            </a:r>
          </a:p>
        </p:txBody>
      </p:sp>
      <p:sp>
        <p:nvSpPr>
          <p:cNvPr id="5" name="Foliennummernplatzhalter 4">
            <a:extLst>
              <a:ext uri="{FF2B5EF4-FFF2-40B4-BE49-F238E27FC236}">
                <a16:creationId xmlns:a16="http://schemas.microsoft.com/office/drawing/2014/main" id="{82E797DF-BA97-41B1-4B63-DF60235E07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61</a:t>
            </a:fld>
            <a:endParaRPr lang="de-DE"/>
          </a:p>
        </p:txBody>
      </p:sp>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6A5F9F2A-1F1A-17B8-E685-DA4AA8CE0D42}"/>
              </a:ext>
            </a:extLst>
          </p:cNvPr>
          <p:cNvSpPr>
            <a:spLocks noGrp="1"/>
          </p:cNvSpPr>
          <p:nvPr>
            <p:ph type="dt" idx="10"/>
          </p:nvPr>
        </p:nvSpPr>
        <p:spPr/>
        <p:txBody>
          <a:bodyPr/>
          <a:lstStyle/>
          <a:p>
            <a:fld id="{F129C4D4-648D-4B48-AC65-62151A4D23C9}" type="datetime1">
              <a:rPr lang="de-DE" smtClean="0"/>
              <a:t>07.01.2025</a:t>
            </a:fld>
            <a:endParaRPr lang="de-DE"/>
          </a:p>
        </p:txBody>
      </p:sp>
      <p:sp>
        <p:nvSpPr>
          <p:cNvPr id="3" name="Fußzeilenplatzhalter 2">
            <a:extLst>
              <a:ext uri="{FF2B5EF4-FFF2-40B4-BE49-F238E27FC236}">
                <a16:creationId xmlns:a16="http://schemas.microsoft.com/office/drawing/2014/main" id="{99C2A820-3FF9-5C1E-63E5-C59BE4E83C9D}"/>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CF57E74D-9721-96A6-428B-CACBE3F601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62</a:t>
            </a:fld>
            <a:endParaRPr lang="de-DE"/>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Datumsplatzhalter 1">
            <a:extLst>
              <a:ext uri="{FF2B5EF4-FFF2-40B4-BE49-F238E27FC236}">
                <a16:creationId xmlns:a16="http://schemas.microsoft.com/office/drawing/2014/main" id="{281F4154-19EE-54A1-1670-6CF79D1BC6BE}"/>
              </a:ext>
            </a:extLst>
          </p:cNvPr>
          <p:cNvSpPr>
            <a:spLocks noGrp="1"/>
          </p:cNvSpPr>
          <p:nvPr>
            <p:ph type="dt" idx="10"/>
          </p:nvPr>
        </p:nvSpPr>
        <p:spPr/>
        <p:txBody>
          <a:bodyPr/>
          <a:lstStyle/>
          <a:p>
            <a:fld id="{9B21FB55-05C0-461B-AB83-4008733AC8A8}"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75BC99A2-26DF-575D-4E4C-438812E0F8A5}"/>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9A625F74-2C5C-89E0-5819-155757654E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63</a:t>
            </a:fld>
            <a:endParaRPr lang="de-DE"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
        <p:nvSpPr>
          <p:cNvPr id="2" name="Datumsplatzhalter 1">
            <a:extLst>
              <a:ext uri="{FF2B5EF4-FFF2-40B4-BE49-F238E27FC236}">
                <a16:creationId xmlns:a16="http://schemas.microsoft.com/office/drawing/2014/main" id="{02A37B02-AF30-E103-A3BA-466CA4793D28}"/>
              </a:ext>
            </a:extLst>
          </p:cNvPr>
          <p:cNvSpPr>
            <a:spLocks noGrp="1"/>
          </p:cNvSpPr>
          <p:nvPr>
            <p:ph type="dt" idx="10"/>
          </p:nvPr>
        </p:nvSpPr>
        <p:spPr/>
        <p:txBody>
          <a:bodyPr/>
          <a:lstStyle/>
          <a:p>
            <a:fld id="{990C5F4E-8B6B-4063-9AB3-A8DAB1A9451E}" type="datetime1">
              <a:rPr lang="de-DE" smtClean="0">
                <a:solidFill>
                  <a:schemeClr val="bg1"/>
                </a:solidFill>
              </a:rPr>
              <a:t>07.01.2025</a:t>
            </a:fld>
            <a:endParaRPr lang="de-DE" dirty="0">
              <a:solidFill>
                <a:schemeClr val="bg1"/>
              </a:solidFill>
            </a:endParaRPr>
          </a:p>
        </p:txBody>
      </p:sp>
      <p:sp>
        <p:nvSpPr>
          <p:cNvPr id="3" name="Fußzeilenplatzhalter 2">
            <a:extLst>
              <a:ext uri="{FF2B5EF4-FFF2-40B4-BE49-F238E27FC236}">
                <a16:creationId xmlns:a16="http://schemas.microsoft.com/office/drawing/2014/main" id="{A237FE1E-2CAA-040B-32E4-317E00EF01FF}"/>
              </a:ext>
            </a:extLst>
          </p:cNvPr>
          <p:cNvSpPr>
            <a:spLocks noGrp="1"/>
          </p:cNvSpPr>
          <p:nvPr>
            <p:ph type="ftr" idx="11"/>
          </p:nvPr>
        </p:nvSpPr>
        <p:spPr/>
        <p:txBody>
          <a:bodyPr/>
          <a:lstStyle/>
          <a:p>
            <a:r>
              <a:rPr lang="de-DE" dirty="0">
                <a:solidFill>
                  <a:schemeClr val="bg1"/>
                </a:solidFill>
              </a:rPr>
              <a:t>Florian Reichle</a:t>
            </a:r>
          </a:p>
        </p:txBody>
      </p:sp>
      <p:sp>
        <p:nvSpPr>
          <p:cNvPr id="4" name="Foliennummernplatzhalter 3">
            <a:extLst>
              <a:ext uri="{FF2B5EF4-FFF2-40B4-BE49-F238E27FC236}">
                <a16:creationId xmlns:a16="http://schemas.microsoft.com/office/drawing/2014/main" id="{583D00E1-0D86-5EC7-1B75-5C50A03C12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solidFill>
                  <a:schemeClr val="bg1"/>
                </a:solidFill>
              </a:rPr>
              <a:t>64</a:t>
            </a:fld>
            <a:endParaRPr lang="de-DE"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 name="Datumsplatzhalter 1">
            <a:extLst>
              <a:ext uri="{FF2B5EF4-FFF2-40B4-BE49-F238E27FC236}">
                <a16:creationId xmlns:a16="http://schemas.microsoft.com/office/drawing/2014/main" id="{0B1693F6-BB4A-9130-B516-204B9510EEC2}"/>
              </a:ext>
            </a:extLst>
          </p:cNvPr>
          <p:cNvSpPr>
            <a:spLocks noGrp="1"/>
          </p:cNvSpPr>
          <p:nvPr>
            <p:ph type="dt" idx="10"/>
          </p:nvPr>
        </p:nvSpPr>
        <p:spPr/>
        <p:txBody>
          <a:bodyPr/>
          <a:lstStyle/>
          <a:p>
            <a:fld id="{C97873D1-18A6-47B5-AAC8-2AE43924BB9B}" type="datetime1">
              <a:rPr lang="de-DE" smtClean="0"/>
              <a:t>07.01.2025</a:t>
            </a:fld>
            <a:endParaRPr lang="de-DE"/>
          </a:p>
        </p:txBody>
      </p:sp>
      <p:sp>
        <p:nvSpPr>
          <p:cNvPr id="3" name="Fußzeilenplatzhalter 2">
            <a:extLst>
              <a:ext uri="{FF2B5EF4-FFF2-40B4-BE49-F238E27FC236}">
                <a16:creationId xmlns:a16="http://schemas.microsoft.com/office/drawing/2014/main" id="{9C29F5B3-F94A-A835-AE30-2928453A3027}"/>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4DE1EF3D-1696-00FA-8FE9-750869302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65</a:t>
            </a:fld>
            <a:endParaRPr lang="de-DE"/>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1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10624" y="5753499"/>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Design enthält.&#10;&#10;Automatisch generierte Beschreibung">
            <a:extLst>
              <a:ext uri="{FF2B5EF4-FFF2-40B4-BE49-F238E27FC236}">
                <a16:creationId xmlns:a16="http://schemas.microsoft.com/office/drawing/2014/main" id="{C3BD8BB0-EB18-A949-5773-0397AAF30434}"/>
              </a:ext>
            </a:extLst>
          </p:cNvPr>
          <p:cNvPicPr>
            <a:picLocks noChangeAspect="1"/>
          </p:cNvPicPr>
          <p:nvPr/>
        </p:nvPicPr>
        <p:blipFill>
          <a:blip r:embed="rId2"/>
          <a:srcRect r="243" b="-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1BD3464E-C9A4-4CBF-5274-8C406B3E7AC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spcBef>
                <a:spcPct val="0"/>
              </a:spcBef>
            </a:pPr>
            <a:r>
              <a:rPr lang="en-US" sz="5200" kern="1200">
                <a:solidFill>
                  <a:schemeClr val="tx1"/>
                </a:solidFill>
                <a:latin typeface="+mj-lt"/>
                <a:ea typeface="+mj-ea"/>
                <a:cs typeface="+mj-cs"/>
              </a:rPr>
              <a:t>Zertifikat</a:t>
            </a:r>
          </a:p>
        </p:txBody>
      </p:sp>
    </p:spTree>
    <p:extLst>
      <p:ext uri="{BB962C8B-B14F-4D97-AF65-F5344CB8AC3E}">
        <p14:creationId xmlns:p14="http://schemas.microsoft.com/office/powerpoint/2010/main" val="2321121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A1DFEAA-DD94-4A5C-831A-28C2ADFEF018}"/>
              </a:ext>
            </a:extLst>
          </p:cNvPr>
          <p:cNvGrpSpPr/>
          <p:nvPr/>
        </p:nvGrpSpPr>
        <p:grpSpPr>
          <a:xfrm>
            <a:off x="5770716" y="491320"/>
            <a:ext cx="6205408" cy="5622876"/>
            <a:chOff x="5770716" y="491320"/>
            <a:chExt cx="6205408" cy="5622876"/>
          </a:xfrm>
        </p:grpSpPr>
        <p:grpSp>
          <p:nvGrpSpPr>
            <p:cNvPr id="3" name="Group 2">
              <a:extLst>
                <a:ext uri="{FF2B5EF4-FFF2-40B4-BE49-F238E27FC236}">
                  <a16:creationId xmlns:a16="http://schemas.microsoft.com/office/drawing/2014/main" id="{F6AC4FD3-9A5F-4E3A-8B64-120621FD673D}"/>
                </a:ext>
              </a:extLst>
            </p:cNvPr>
            <p:cNvGrpSpPr/>
            <p:nvPr/>
          </p:nvGrpSpPr>
          <p:grpSpPr>
            <a:xfrm>
              <a:off x="5770716" y="491320"/>
              <a:ext cx="5791228" cy="5622876"/>
              <a:chOff x="5363570" y="1514901"/>
              <a:chExt cx="4694831" cy="4558353"/>
            </a:xfrm>
            <a:solidFill>
              <a:schemeClr val="bg1">
                <a:lumMod val="95000"/>
              </a:schemeClr>
            </a:solidFill>
          </p:grpSpPr>
          <p:sp>
            <p:nvSpPr>
              <p:cNvPr id="2" name="Rectangle 1">
                <a:extLst>
                  <a:ext uri="{FF2B5EF4-FFF2-40B4-BE49-F238E27FC236}">
                    <a16:creationId xmlns:a16="http://schemas.microsoft.com/office/drawing/2014/main" id="{23394E90-0408-4197-8A5A-06E9BC4C18D1}"/>
                  </a:ext>
                </a:extLst>
              </p:cNvPr>
              <p:cNvSpPr/>
              <p:nvPr/>
            </p:nvSpPr>
            <p:spPr>
              <a:xfrm>
                <a:off x="5363570" y="1514901"/>
                <a:ext cx="3220872" cy="10099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E3F426-A73D-4DFF-8215-3D1012DF963C}"/>
                  </a:ext>
                </a:extLst>
              </p:cNvPr>
              <p:cNvSpPr/>
              <p:nvPr/>
            </p:nvSpPr>
            <p:spPr>
              <a:xfrm>
                <a:off x="5363570" y="2688608"/>
                <a:ext cx="131018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3EB976-7BB8-4B1E-BF49-2CCC2FBE45EB}"/>
                  </a:ext>
                </a:extLst>
              </p:cNvPr>
              <p:cNvSpPr/>
              <p:nvPr/>
            </p:nvSpPr>
            <p:spPr>
              <a:xfrm>
                <a:off x="6837527" y="2688608"/>
                <a:ext cx="174691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7125A-A53C-4A01-824B-DBED89A789DF}"/>
                  </a:ext>
                </a:extLst>
              </p:cNvPr>
              <p:cNvSpPr/>
              <p:nvPr/>
            </p:nvSpPr>
            <p:spPr>
              <a:xfrm>
                <a:off x="8748215" y="1514902"/>
                <a:ext cx="1310186" cy="1026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D9869F-67AC-4497-8964-2725028CFAA5}"/>
                  </a:ext>
                </a:extLst>
              </p:cNvPr>
              <p:cNvSpPr/>
              <p:nvPr/>
            </p:nvSpPr>
            <p:spPr>
              <a:xfrm>
                <a:off x="5363570" y="4606119"/>
                <a:ext cx="1583142"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3D6D8C-B693-4124-A62B-9E79868B9BEA}"/>
                  </a:ext>
                </a:extLst>
              </p:cNvPr>
              <p:cNvSpPr/>
              <p:nvPr/>
            </p:nvSpPr>
            <p:spPr>
              <a:xfrm>
                <a:off x="7110486" y="4606119"/>
                <a:ext cx="1163068"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EDB9DA-3185-486A-BF27-F20132BAFC9E}"/>
                  </a:ext>
                </a:extLst>
              </p:cNvPr>
              <p:cNvSpPr/>
              <p:nvPr/>
            </p:nvSpPr>
            <p:spPr>
              <a:xfrm>
                <a:off x="8437328" y="4606119"/>
                <a:ext cx="1621073"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7AC0EF8-141F-456F-A0D0-19D69D8B0CB0}"/>
                </a:ext>
              </a:extLst>
            </p:cNvPr>
            <p:cNvGrpSpPr/>
            <p:nvPr/>
          </p:nvGrpSpPr>
          <p:grpSpPr>
            <a:xfrm>
              <a:off x="6782937" y="661706"/>
              <a:ext cx="2960830" cy="764435"/>
              <a:chOff x="300251" y="3839185"/>
              <a:chExt cx="3462363" cy="764435"/>
            </a:xfrm>
          </p:grpSpPr>
          <p:sp>
            <p:nvSpPr>
              <p:cNvPr id="11" name="TextBox 10">
                <a:extLst>
                  <a:ext uri="{FF2B5EF4-FFF2-40B4-BE49-F238E27FC236}">
                    <a16:creationId xmlns:a16="http://schemas.microsoft.com/office/drawing/2014/main" id="{CD9487D6-584E-446A-AB46-541816C2C5D8}"/>
                  </a:ext>
                </a:extLst>
              </p:cNvPr>
              <p:cNvSpPr txBox="1"/>
              <p:nvPr/>
            </p:nvSpPr>
            <p:spPr>
              <a:xfrm>
                <a:off x="300251" y="4203510"/>
                <a:ext cx="3462363" cy="400110"/>
              </a:xfrm>
              <a:prstGeom prst="rect">
                <a:avLst/>
              </a:prstGeom>
              <a:noFill/>
            </p:spPr>
            <p:txBody>
              <a:bodyPr wrap="square" rtlCol="0">
                <a:spAutoFit/>
              </a:bodyPr>
              <a:lstStyle/>
              <a:p>
                <a:r>
                  <a:rPr lang="de-DE" sz="1000" dirty="0">
                    <a:solidFill>
                      <a:schemeClr val="tx1">
                        <a:lumMod val="65000"/>
                        <a:lumOff val="35000"/>
                      </a:schemeClr>
                    </a:solidFill>
                    <a:latin typeface="Georgia Pro Light" panose="02040302050405020303" pitchFamily="18" charset="0"/>
                  </a:rPr>
                  <a:t>Basisobjekt im Level, unterstützt 3D-Transformationen</a:t>
                </a:r>
                <a:endParaRPr lang="en-US" sz="1000" dirty="0">
                  <a:solidFill>
                    <a:schemeClr val="tx1">
                      <a:lumMod val="65000"/>
                      <a:lumOff val="35000"/>
                    </a:schemeClr>
                  </a:solidFill>
                  <a:latin typeface="Georgia Pro Light" panose="02040302050405020303" pitchFamily="18" charset="0"/>
                </a:endParaRPr>
              </a:p>
            </p:txBody>
          </p:sp>
          <p:sp>
            <p:nvSpPr>
              <p:cNvPr id="12" name="TextBox 11">
                <a:extLst>
                  <a:ext uri="{FF2B5EF4-FFF2-40B4-BE49-F238E27FC236}">
                    <a16:creationId xmlns:a16="http://schemas.microsoft.com/office/drawing/2014/main" id="{9A359B71-5D21-4E91-9467-EBD055C201DE}"/>
                  </a:ext>
                </a:extLst>
              </p:cNvPr>
              <p:cNvSpPr txBox="1"/>
              <p:nvPr/>
            </p:nvSpPr>
            <p:spPr>
              <a:xfrm>
                <a:off x="300251" y="3839185"/>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Actor</a:t>
                </a:r>
              </a:p>
            </p:txBody>
          </p:sp>
        </p:grpSp>
        <p:grpSp>
          <p:nvGrpSpPr>
            <p:cNvPr id="14" name="Group 13">
              <a:extLst>
                <a:ext uri="{FF2B5EF4-FFF2-40B4-BE49-F238E27FC236}">
                  <a16:creationId xmlns:a16="http://schemas.microsoft.com/office/drawing/2014/main" id="{F67E2AE8-310C-47C8-BFFE-198C567B96FD}"/>
                </a:ext>
              </a:extLst>
            </p:cNvPr>
            <p:cNvGrpSpPr/>
            <p:nvPr/>
          </p:nvGrpSpPr>
          <p:grpSpPr>
            <a:xfrm>
              <a:off x="5873777" y="2559107"/>
              <a:ext cx="1448288" cy="872327"/>
              <a:chOff x="-72602" y="3885181"/>
              <a:chExt cx="3835219" cy="872327"/>
            </a:xfrm>
          </p:grpSpPr>
          <p:sp>
            <p:nvSpPr>
              <p:cNvPr id="15" name="TextBox 14">
                <a:extLst>
                  <a:ext uri="{FF2B5EF4-FFF2-40B4-BE49-F238E27FC236}">
                    <a16:creationId xmlns:a16="http://schemas.microsoft.com/office/drawing/2014/main" id="{1F9409BB-321C-450D-8BC1-9032C54C75FA}"/>
                  </a:ext>
                </a:extLst>
              </p:cNvPr>
              <p:cNvSpPr txBox="1"/>
              <p:nvPr/>
            </p:nvSpPr>
            <p:spPr>
              <a:xfrm>
                <a:off x="-72602" y="4203510"/>
                <a:ext cx="3835219" cy="553998"/>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Visuelles </a:t>
                </a:r>
                <a:r>
                  <a:rPr lang="de-DE" sz="1000" dirty="0" err="1">
                    <a:solidFill>
                      <a:schemeClr val="tx1">
                        <a:lumMod val="65000"/>
                        <a:lumOff val="35000"/>
                      </a:schemeClr>
                    </a:solidFill>
                    <a:latin typeface="Georgia Pro Light" panose="02040302050405020303" pitchFamily="18" charset="0"/>
                  </a:rPr>
                  <a:t>Skripting</a:t>
                </a:r>
                <a:r>
                  <a:rPr lang="de-DE" sz="1000" dirty="0">
                    <a:solidFill>
                      <a:schemeClr val="tx1">
                        <a:lumMod val="65000"/>
                        <a:lumOff val="35000"/>
                      </a:schemeClr>
                    </a:solidFill>
                    <a:latin typeface="Georgia Pro Light" panose="02040302050405020303" pitchFamily="18" charset="0"/>
                  </a:rPr>
                  <a:t> für Logik und Interaktionen.</a:t>
                </a:r>
              </a:p>
            </p:txBody>
          </p:sp>
          <p:sp>
            <p:nvSpPr>
              <p:cNvPr id="16" name="TextBox 15">
                <a:extLst>
                  <a:ext uri="{FF2B5EF4-FFF2-40B4-BE49-F238E27FC236}">
                    <a16:creationId xmlns:a16="http://schemas.microsoft.com/office/drawing/2014/main" id="{8BDD4C40-4A2F-4DCA-86AF-DE6C6ED129B3}"/>
                  </a:ext>
                </a:extLst>
              </p:cNvPr>
              <p:cNvSpPr txBox="1"/>
              <p:nvPr/>
            </p:nvSpPr>
            <p:spPr>
              <a:xfrm>
                <a:off x="-72602" y="3885181"/>
                <a:ext cx="3835219"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Blueprints</a:t>
                </a:r>
              </a:p>
            </p:txBody>
          </p:sp>
        </p:grpSp>
        <p:grpSp>
          <p:nvGrpSpPr>
            <p:cNvPr id="17" name="Group 16">
              <a:extLst>
                <a:ext uri="{FF2B5EF4-FFF2-40B4-BE49-F238E27FC236}">
                  <a16:creationId xmlns:a16="http://schemas.microsoft.com/office/drawing/2014/main" id="{1CE1E2E5-9AD6-4F22-81FA-DC18A74C383F}"/>
                </a:ext>
              </a:extLst>
            </p:cNvPr>
            <p:cNvGrpSpPr/>
            <p:nvPr/>
          </p:nvGrpSpPr>
          <p:grpSpPr>
            <a:xfrm>
              <a:off x="7723574" y="2559107"/>
              <a:ext cx="1861875" cy="718439"/>
              <a:chOff x="-571548" y="3885181"/>
              <a:chExt cx="4930441" cy="718439"/>
            </a:xfrm>
          </p:grpSpPr>
          <p:sp>
            <p:nvSpPr>
              <p:cNvPr id="18" name="TextBox 17">
                <a:extLst>
                  <a:ext uri="{FF2B5EF4-FFF2-40B4-BE49-F238E27FC236}">
                    <a16:creationId xmlns:a16="http://schemas.microsoft.com/office/drawing/2014/main" id="{7B9BF581-7CF1-4CF8-AE26-81AAA9A310D3}"/>
                  </a:ext>
                </a:extLst>
              </p:cNvPr>
              <p:cNvSpPr txBox="1"/>
              <p:nvPr/>
            </p:nvSpPr>
            <p:spPr>
              <a:xfrm>
                <a:off x="-571548" y="4203510"/>
                <a:ext cx="4930441"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Baustein</a:t>
                </a:r>
                <a:r>
                  <a:rPr lang="en-US" sz="1000" dirty="0">
                    <a:solidFill>
                      <a:schemeClr val="tx1">
                        <a:lumMod val="65000"/>
                        <a:lumOff val="35000"/>
                      </a:schemeClr>
                    </a:solidFill>
                    <a:latin typeface="Georgia Pro Light" panose="02040302050405020303" pitchFamily="18" charset="0"/>
                  </a:rPr>
                  <a:t> für </a:t>
                </a:r>
                <a:r>
                  <a:rPr lang="en-US" sz="1000" dirty="0" err="1">
                    <a:solidFill>
                      <a:schemeClr val="tx1">
                        <a:lumMod val="65000"/>
                        <a:lumOff val="35000"/>
                      </a:schemeClr>
                    </a:solidFill>
                    <a:latin typeface="Georgia Pro Light" panose="02040302050405020303" pitchFamily="18" charset="0"/>
                  </a:rPr>
                  <a:t>zusätzliche</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Funktionen</a:t>
                </a:r>
                <a:r>
                  <a:rPr lang="en-US" sz="1000" dirty="0">
                    <a:solidFill>
                      <a:schemeClr val="tx1">
                        <a:lumMod val="65000"/>
                        <a:lumOff val="35000"/>
                      </a:schemeClr>
                    </a:solidFill>
                    <a:latin typeface="Georgia Pro Light" panose="02040302050405020303" pitchFamily="18" charset="0"/>
                  </a:rPr>
                  <a:t>.</a:t>
                </a:r>
              </a:p>
            </p:txBody>
          </p:sp>
          <p:sp>
            <p:nvSpPr>
              <p:cNvPr id="19" name="TextBox 18">
                <a:extLst>
                  <a:ext uri="{FF2B5EF4-FFF2-40B4-BE49-F238E27FC236}">
                    <a16:creationId xmlns:a16="http://schemas.microsoft.com/office/drawing/2014/main" id="{8D764AF8-8EDB-4645-8C82-532880FAF2AB}"/>
                  </a:ext>
                </a:extLst>
              </p:cNvPr>
              <p:cNvSpPr txBox="1"/>
              <p:nvPr/>
            </p:nvSpPr>
            <p:spPr>
              <a:xfrm>
                <a:off x="-571548" y="3885181"/>
                <a:ext cx="4930441"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Component</a:t>
                </a:r>
              </a:p>
            </p:txBody>
          </p:sp>
        </p:grpSp>
        <p:grpSp>
          <p:nvGrpSpPr>
            <p:cNvPr id="20" name="Group 19">
              <a:extLst>
                <a:ext uri="{FF2B5EF4-FFF2-40B4-BE49-F238E27FC236}">
                  <a16:creationId xmlns:a16="http://schemas.microsoft.com/office/drawing/2014/main" id="{7B711800-CD6E-43EE-B41F-53BC0F90CA9F}"/>
                </a:ext>
              </a:extLst>
            </p:cNvPr>
            <p:cNvGrpSpPr/>
            <p:nvPr/>
          </p:nvGrpSpPr>
          <p:grpSpPr>
            <a:xfrm>
              <a:off x="10210907" y="700843"/>
              <a:ext cx="1765217" cy="939756"/>
              <a:chOff x="593624" y="2968613"/>
              <a:chExt cx="4674480" cy="939756"/>
            </a:xfrm>
          </p:grpSpPr>
          <p:sp>
            <p:nvSpPr>
              <p:cNvPr id="21" name="TextBox 20">
                <a:extLst>
                  <a:ext uri="{FF2B5EF4-FFF2-40B4-BE49-F238E27FC236}">
                    <a16:creationId xmlns:a16="http://schemas.microsoft.com/office/drawing/2014/main" id="{A4558A76-F1BD-4A34-8B62-927328815064}"/>
                  </a:ext>
                </a:extLst>
              </p:cNvPr>
              <p:cNvSpPr txBox="1"/>
              <p:nvPr/>
            </p:nvSpPr>
            <p:spPr>
              <a:xfrm>
                <a:off x="593624" y="3508259"/>
                <a:ext cx="3462363" cy="400110"/>
              </a:xfrm>
              <a:prstGeom prst="rect">
                <a:avLst/>
              </a:prstGeom>
              <a:noFill/>
            </p:spPr>
            <p:txBody>
              <a:bodyPr wrap="square" rtlCol="0">
                <a:spAutoFit/>
              </a:bodyPr>
              <a:lstStyle/>
              <a:p>
                <a:r>
                  <a:rPr lang="en-US" sz="1000" dirty="0">
                    <a:solidFill>
                      <a:schemeClr val="tx1">
                        <a:lumMod val="65000"/>
                        <a:lumOff val="35000"/>
                      </a:schemeClr>
                    </a:solidFill>
                    <a:latin typeface="Georgia Pro Light" panose="02040302050405020303" pitchFamily="18" charset="0"/>
                  </a:rPr>
                  <a:t>3D-Umgebung für Gameplay.</a:t>
                </a:r>
              </a:p>
            </p:txBody>
          </p:sp>
          <p:sp>
            <p:nvSpPr>
              <p:cNvPr id="22" name="TextBox 21">
                <a:extLst>
                  <a:ext uri="{FF2B5EF4-FFF2-40B4-BE49-F238E27FC236}">
                    <a16:creationId xmlns:a16="http://schemas.microsoft.com/office/drawing/2014/main" id="{F431C4BB-A196-40C1-AFCE-ED01A0426CBA}"/>
                  </a:ext>
                </a:extLst>
              </p:cNvPr>
              <p:cNvSpPr txBox="1"/>
              <p:nvPr/>
            </p:nvSpPr>
            <p:spPr>
              <a:xfrm>
                <a:off x="1805741" y="2968613"/>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Level</a:t>
                </a:r>
              </a:p>
            </p:txBody>
          </p:sp>
        </p:grpSp>
        <p:grpSp>
          <p:nvGrpSpPr>
            <p:cNvPr id="23" name="Group 22">
              <a:extLst>
                <a:ext uri="{FF2B5EF4-FFF2-40B4-BE49-F238E27FC236}">
                  <a16:creationId xmlns:a16="http://schemas.microsoft.com/office/drawing/2014/main" id="{1C557C2B-1D59-49A9-98D4-BAE24D717AC8}"/>
                </a:ext>
              </a:extLst>
            </p:cNvPr>
            <p:cNvGrpSpPr/>
            <p:nvPr/>
          </p:nvGrpSpPr>
          <p:grpSpPr>
            <a:xfrm>
              <a:off x="9585449" y="4823354"/>
              <a:ext cx="1935551" cy="564550"/>
              <a:chOff x="300251" y="3885181"/>
              <a:chExt cx="3462363" cy="564550"/>
            </a:xfrm>
          </p:grpSpPr>
          <p:sp>
            <p:nvSpPr>
              <p:cNvPr id="24" name="TextBox 23">
                <a:extLst>
                  <a:ext uri="{FF2B5EF4-FFF2-40B4-BE49-F238E27FC236}">
                    <a16:creationId xmlns:a16="http://schemas.microsoft.com/office/drawing/2014/main" id="{152A2F93-4C69-4D9E-BCD0-DB060646D88D}"/>
                  </a:ext>
                </a:extLst>
              </p:cNvPr>
              <p:cNvSpPr txBox="1"/>
              <p:nvPr/>
            </p:nvSpPr>
            <p:spPr>
              <a:xfrm>
                <a:off x="300251" y="4203510"/>
                <a:ext cx="3462363" cy="246221"/>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Legt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Spielregeln</a:t>
                </a:r>
                <a:r>
                  <a:rPr lang="en-US" sz="1000" dirty="0">
                    <a:solidFill>
                      <a:schemeClr val="tx1">
                        <a:lumMod val="65000"/>
                        <a:lumOff val="35000"/>
                      </a:schemeClr>
                    </a:solidFill>
                    <a:latin typeface="Georgia Pro Light" panose="02040302050405020303" pitchFamily="18" charset="0"/>
                  </a:rPr>
                  <a:t> fest</a:t>
                </a:r>
              </a:p>
            </p:txBody>
          </p:sp>
          <p:sp>
            <p:nvSpPr>
              <p:cNvPr id="25" name="TextBox 24">
                <a:extLst>
                  <a:ext uri="{FF2B5EF4-FFF2-40B4-BE49-F238E27FC236}">
                    <a16:creationId xmlns:a16="http://schemas.microsoft.com/office/drawing/2014/main" id="{2EC8C365-2474-4490-9FD0-543CC9B9DC95}"/>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Game Mode</a:t>
                </a:r>
              </a:p>
            </p:txBody>
          </p:sp>
        </p:grpSp>
        <p:grpSp>
          <p:nvGrpSpPr>
            <p:cNvPr id="26" name="Group 25">
              <a:extLst>
                <a:ext uri="{FF2B5EF4-FFF2-40B4-BE49-F238E27FC236}">
                  <a16:creationId xmlns:a16="http://schemas.microsoft.com/office/drawing/2014/main" id="{B65E0AF7-C085-4425-BC76-63686AAA21C4}"/>
                </a:ext>
              </a:extLst>
            </p:cNvPr>
            <p:cNvGrpSpPr/>
            <p:nvPr/>
          </p:nvGrpSpPr>
          <p:grpSpPr>
            <a:xfrm>
              <a:off x="7865497" y="4785222"/>
              <a:ext cx="1558876" cy="718439"/>
              <a:chOff x="300251" y="3885181"/>
              <a:chExt cx="3462363" cy="718439"/>
            </a:xfrm>
          </p:grpSpPr>
          <p:sp>
            <p:nvSpPr>
              <p:cNvPr id="27" name="TextBox 26">
                <a:extLst>
                  <a:ext uri="{FF2B5EF4-FFF2-40B4-BE49-F238E27FC236}">
                    <a16:creationId xmlns:a16="http://schemas.microsoft.com/office/drawing/2014/main" id="{37B83BC6-0074-443A-9668-97DA1AECA25D}"/>
                  </a:ext>
                </a:extLst>
              </p:cNvPr>
              <p:cNvSpPr txBox="1"/>
              <p:nvPr/>
            </p:nvSpPr>
            <p:spPr>
              <a:xfrm>
                <a:off x="300251" y="4203510"/>
                <a:ext cx="3462363"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Übersetzt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Eingaben</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steuert</a:t>
                </a:r>
                <a:r>
                  <a:rPr lang="en-US" sz="1000" dirty="0">
                    <a:solidFill>
                      <a:schemeClr val="tx1">
                        <a:lumMod val="65000"/>
                        <a:lumOff val="35000"/>
                      </a:schemeClr>
                    </a:solidFill>
                    <a:latin typeface="Georgia Pro Light" panose="02040302050405020303" pitchFamily="18" charset="0"/>
                  </a:rPr>
                  <a:t> Pawns.</a:t>
                </a:r>
              </a:p>
            </p:txBody>
          </p:sp>
          <p:sp>
            <p:nvSpPr>
              <p:cNvPr id="28" name="TextBox 27">
                <a:extLst>
                  <a:ext uri="{FF2B5EF4-FFF2-40B4-BE49-F238E27FC236}">
                    <a16:creationId xmlns:a16="http://schemas.microsoft.com/office/drawing/2014/main" id="{2C848234-8E61-40D4-B93B-B47262564022}"/>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Player Controller</a:t>
                </a:r>
              </a:p>
            </p:txBody>
          </p:sp>
        </p:grpSp>
        <p:grpSp>
          <p:nvGrpSpPr>
            <p:cNvPr id="29" name="Group 28">
              <a:extLst>
                <a:ext uri="{FF2B5EF4-FFF2-40B4-BE49-F238E27FC236}">
                  <a16:creationId xmlns:a16="http://schemas.microsoft.com/office/drawing/2014/main" id="{B1AB704F-5E0B-42F9-82DB-95F0561FE552}"/>
                </a:ext>
              </a:extLst>
            </p:cNvPr>
            <p:cNvGrpSpPr/>
            <p:nvPr/>
          </p:nvGrpSpPr>
          <p:grpSpPr>
            <a:xfrm>
              <a:off x="5873776" y="4795868"/>
              <a:ext cx="1746738" cy="564550"/>
              <a:chOff x="300251" y="3885181"/>
              <a:chExt cx="3462363" cy="564550"/>
            </a:xfrm>
          </p:grpSpPr>
          <p:sp>
            <p:nvSpPr>
              <p:cNvPr id="30" name="TextBox 29">
                <a:extLst>
                  <a:ext uri="{FF2B5EF4-FFF2-40B4-BE49-F238E27FC236}">
                    <a16:creationId xmlns:a16="http://schemas.microsoft.com/office/drawing/2014/main" id="{A993FB3D-D9FB-4625-9AF5-901B80BB49FD}"/>
                  </a:ext>
                </a:extLst>
              </p:cNvPr>
              <p:cNvSpPr txBox="1"/>
              <p:nvPr/>
            </p:nvSpPr>
            <p:spPr>
              <a:xfrm>
                <a:off x="300251" y="4203510"/>
                <a:ext cx="3462363" cy="246221"/>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Avatar für Spieler oder KI.</a:t>
                </a:r>
              </a:p>
            </p:txBody>
          </p:sp>
          <p:sp>
            <p:nvSpPr>
              <p:cNvPr id="31" name="TextBox 30">
                <a:extLst>
                  <a:ext uri="{FF2B5EF4-FFF2-40B4-BE49-F238E27FC236}">
                    <a16:creationId xmlns:a16="http://schemas.microsoft.com/office/drawing/2014/main" id="{86D7932E-F830-46DC-9E92-00EB50FF870E}"/>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Pawn</a:t>
                </a:r>
              </a:p>
            </p:txBody>
          </p:sp>
        </p:grpSp>
        <p:pic>
          <p:nvPicPr>
            <p:cNvPr id="5124" name="Picture 4">
              <a:extLst>
                <a:ext uri="{FF2B5EF4-FFF2-40B4-BE49-F238E27FC236}">
                  <a16:creationId xmlns:a16="http://schemas.microsoft.com/office/drawing/2014/main" id="{C2F12135-F789-41CC-B5F2-718946010BE5}"/>
                </a:ext>
              </a:extLst>
            </p:cNvPr>
            <p:cNvPicPr>
              <a:picLocks noChangeAspect="1" noChangeArrowheads="1"/>
            </p:cNvPicPr>
            <p:nvPr/>
          </p:nvPicPr>
          <p:blipFill>
            <a:blip r:embed="rId3"/>
            <a:srcRect/>
            <a:stretch/>
          </p:blipFill>
          <p:spPr bwMode="auto">
            <a:xfrm>
              <a:off x="6000875" y="854733"/>
              <a:ext cx="614718" cy="61471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CEA7D37C-3913-4971-81F1-95F49514ED91}"/>
                </a:ext>
              </a:extLst>
            </p:cNvPr>
            <p:cNvPicPr>
              <a:picLocks noChangeAspect="1"/>
            </p:cNvPicPr>
            <p:nvPr/>
          </p:nvPicPr>
          <p:blipFill>
            <a:blip r:embed="rId4"/>
            <a:srcRect/>
            <a:stretch/>
          </p:blipFill>
          <p:spPr>
            <a:xfrm>
              <a:off x="10322660" y="4359543"/>
              <a:ext cx="478919" cy="478919"/>
            </a:xfrm>
            <a:prstGeom prst="rect">
              <a:avLst/>
            </a:prstGeom>
          </p:spPr>
        </p:pic>
        <p:pic>
          <p:nvPicPr>
            <p:cNvPr id="35" name="Graphic 34">
              <a:extLst>
                <a:ext uri="{FF2B5EF4-FFF2-40B4-BE49-F238E27FC236}">
                  <a16:creationId xmlns:a16="http://schemas.microsoft.com/office/drawing/2014/main" id="{7DA43434-AE66-4660-AB3D-3C2255B6898B}"/>
                </a:ext>
              </a:extLst>
            </p:cNvPr>
            <p:cNvPicPr>
              <a:picLocks noChangeAspect="1"/>
            </p:cNvPicPr>
            <p:nvPr/>
          </p:nvPicPr>
          <p:blipFill>
            <a:blip r:embed="rId5"/>
            <a:srcRect/>
            <a:stretch/>
          </p:blipFill>
          <p:spPr>
            <a:xfrm>
              <a:off x="6507686" y="4359543"/>
              <a:ext cx="478919" cy="478919"/>
            </a:xfrm>
            <a:prstGeom prst="rect">
              <a:avLst/>
            </a:prstGeom>
          </p:spPr>
        </p:pic>
        <p:pic>
          <p:nvPicPr>
            <p:cNvPr id="37" name="Graphic 36">
              <a:extLst>
                <a:ext uri="{FF2B5EF4-FFF2-40B4-BE49-F238E27FC236}">
                  <a16:creationId xmlns:a16="http://schemas.microsoft.com/office/drawing/2014/main" id="{E95525EC-1F07-4EF1-8539-14A9417D5262}"/>
                </a:ext>
              </a:extLst>
            </p:cNvPr>
            <p:cNvPicPr>
              <a:picLocks noChangeAspect="1"/>
            </p:cNvPicPr>
            <p:nvPr/>
          </p:nvPicPr>
          <p:blipFill>
            <a:blip r:embed="rId6"/>
            <a:srcRect/>
            <a:stretch/>
          </p:blipFill>
          <p:spPr>
            <a:xfrm>
              <a:off x="6339335" y="2110296"/>
              <a:ext cx="478919" cy="478919"/>
            </a:xfrm>
            <a:prstGeom prst="rect">
              <a:avLst/>
            </a:prstGeom>
          </p:spPr>
        </p:pic>
        <p:pic>
          <p:nvPicPr>
            <p:cNvPr id="39" name="Graphic 38">
              <a:extLst>
                <a:ext uri="{FF2B5EF4-FFF2-40B4-BE49-F238E27FC236}">
                  <a16:creationId xmlns:a16="http://schemas.microsoft.com/office/drawing/2014/main" id="{18C4FA2F-05DD-4CA8-BFCE-BA2DE20249E1}"/>
                </a:ext>
              </a:extLst>
            </p:cNvPr>
            <p:cNvPicPr>
              <a:picLocks noChangeAspect="1"/>
            </p:cNvPicPr>
            <p:nvPr/>
          </p:nvPicPr>
          <p:blipFill>
            <a:blip r:embed="rId7"/>
            <a:srcRect/>
            <a:stretch/>
          </p:blipFill>
          <p:spPr>
            <a:xfrm>
              <a:off x="8403476" y="4359543"/>
              <a:ext cx="478919" cy="478919"/>
            </a:xfrm>
            <a:prstGeom prst="rect">
              <a:avLst/>
            </a:prstGeom>
          </p:spPr>
        </p:pic>
        <p:pic>
          <p:nvPicPr>
            <p:cNvPr id="41" name="Graphic 40">
              <a:extLst>
                <a:ext uri="{FF2B5EF4-FFF2-40B4-BE49-F238E27FC236}">
                  <a16:creationId xmlns:a16="http://schemas.microsoft.com/office/drawing/2014/main" id="{46E7B0FC-6E05-4D4F-A5F1-2F29D432E9C7}"/>
                </a:ext>
              </a:extLst>
            </p:cNvPr>
            <p:cNvPicPr>
              <a:picLocks noChangeAspect="1"/>
            </p:cNvPicPr>
            <p:nvPr/>
          </p:nvPicPr>
          <p:blipFill>
            <a:blip r:embed="rId8"/>
            <a:srcRect/>
            <a:stretch/>
          </p:blipFill>
          <p:spPr>
            <a:xfrm>
              <a:off x="8426869" y="2052906"/>
              <a:ext cx="478919" cy="478919"/>
            </a:xfrm>
            <a:prstGeom prst="rect">
              <a:avLst/>
            </a:prstGeom>
          </p:spPr>
        </p:pic>
        <p:pic>
          <p:nvPicPr>
            <p:cNvPr id="43" name="Graphic 42">
              <a:extLst>
                <a:ext uri="{FF2B5EF4-FFF2-40B4-BE49-F238E27FC236}">
                  <a16:creationId xmlns:a16="http://schemas.microsoft.com/office/drawing/2014/main" id="{F4B74A0A-22E8-4052-9C86-062DD83552EA}"/>
                </a:ext>
              </a:extLst>
            </p:cNvPr>
            <p:cNvPicPr>
              <a:picLocks noChangeAspect="1"/>
            </p:cNvPicPr>
            <p:nvPr/>
          </p:nvPicPr>
          <p:blipFill>
            <a:blip r:embed="rId9"/>
            <a:srcRect/>
            <a:stretch/>
          </p:blipFill>
          <p:spPr>
            <a:xfrm>
              <a:off x="10083201" y="615273"/>
              <a:ext cx="478919" cy="478919"/>
            </a:xfrm>
            <a:prstGeom prst="rect">
              <a:avLst/>
            </a:prstGeom>
          </p:spPr>
        </p:pic>
      </p:grpSp>
      <p:sp>
        <p:nvSpPr>
          <p:cNvPr id="45" name="Rectangle 44">
            <a:extLst>
              <a:ext uri="{FF2B5EF4-FFF2-40B4-BE49-F238E27FC236}">
                <a16:creationId xmlns:a16="http://schemas.microsoft.com/office/drawing/2014/main" id="{4348787E-A044-47B0-8A02-E21DC0A2DC72}"/>
              </a:ext>
            </a:extLst>
          </p:cNvPr>
          <p:cNvSpPr/>
          <p:nvPr/>
        </p:nvSpPr>
        <p:spPr>
          <a:xfrm>
            <a:off x="0" y="436728"/>
            <a:ext cx="272955" cy="5977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B2859-A841-42A0-AFB2-A071F87799EE}"/>
              </a:ext>
            </a:extLst>
          </p:cNvPr>
          <p:cNvSpPr/>
          <p:nvPr/>
        </p:nvSpPr>
        <p:spPr>
          <a:xfrm>
            <a:off x="272955" y="969483"/>
            <a:ext cx="1012221"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001654-04CD-4D11-9AD9-B2D00BCF2FE2}"/>
              </a:ext>
            </a:extLst>
          </p:cNvPr>
          <p:cNvSpPr/>
          <p:nvPr/>
        </p:nvSpPr>
        <p:spPr>
          <a:xfrm>
            <a:off x="0" y="1512193"/>
            <a:ext cx="1285176"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DB33B9-D393-4F7B-9621-BCB8FDDFEFAA}"/>
              </a:ext>
            </a:extLst>
          </p:cNvPr>
          <p:cNvSpPr txBox="1"/>
          <p:nvPr/>
        </p:nvSpPr>
        <p:spPr>
          <a:xfrm>
            <a:off x="551639" y="2155336"/>
            <a:ext cx="4367283" cy="3970318"/>
          </a:xfrm>
          <a:prstGeom prst="rect">
            <a:avLst/>
          </a:prstGeom>
          <a:noFill/>
        </p:spPr>
        <p:txBody>
          <a:bodyPr wrap="square" rtlCol="0">
            <a:spAutoFit/>
          </a:bodyPr>
          <a:lstStyle/>
          <a:p>
            <a:pPr algn="just"/>
            <a:r>
              <a:rPr lang="de-DE" sz="1400" dirty="0">
                <a:solidFill>
                  <a:schemeClr val="tx1">
                    <a:lumMod val="65000"/>
                    <a:lumOff val="35000"/>
                  </a:schemeClr>
                </a:solidFill>
                <a:latin typeface="Georgia Pro Light" panose="02040302050405020303" pitchFamily="18" charset="0"/>
              </a:rPr>
              <a:t>Unreal Engine kombiniert leistungsstarke Tools und intuitive, visuelle </a:t>
            </a:r>
            <a:r>
              <a:rPr lang="de-DE" sz="1400" dirty="0" err="1">
                <a:solidFill>
                  <a:schemeClr val="tx1">
                    <a:lumMod val="65000"/>
                    <a:lumOff val="35000"/>
                  </a:schemeClr>
                </a:solidFill>
                <a:latin typeface="Georgia Pro Light" panose="02040302050405020303" pitchFamily="18" charset="0"/>
              </a:rPr>
              <a:t>Skriptingmöglichkeiten</a:t>
            </a:r>
            <a:r>
              <a:rPr lang="de-DE" sz="1400" dirty="0">
                <a:solidFill>
                  <a:schemeClr val="tx1">
                    <a:lumMod val="65000"/>
                    <a:lumOff val="35000"/>
                  </a:schemeClr>
                </a:solidFill>
                <a:latin typeface="Georgia Pro Light" panose="02040302050405020303" pitchFamily="18" charset="0"/>
              </a:rPr>
              <a:t>, um die Entwicklung von Spielen und interaktiven Anwendungen zu vereinfachen.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Actors bilden die Grundlage für alle Objekte in einer 3D-Welt, während </a:t>
            </a:r>
            <a:r>
              <a:rPr lang="de-DE" sz="1400" dirty="0" err="1">
                <a:solidFill>
                  <a:schemeClr val="tx1">
                    <a:lumMod val="65000"/>
                    <a:lumOff val="35000"/>
                  </a:schemeClr>
                </a:solidFill>
                <a:latin typeface="Georgia Pro Light" panose="02040302050405020303" pitchFamily="18" charset="0"/>
              </a:rPr>
              <a:t>Blueprints</a:t>
            </a:r>
            <a:r>
              <a:rPr lang="de-DE" sz="1400" dirty="0">
                <a:solidFill>
                  <a:schemeClr val="tx1">
                    <a:lumMod val="65000"/>
                    <a:lumOff val="35000"/>
                  </a:schemeClr>
                </a:solidFill>
                <a:latin typeface="Georgia Pro Light" panose="02040302050405020303" pitchFamily="18" charset="0"/>
              </a:rPr>
              <a:t> es ermöglichen, komplexe Logiken auch ohne Programmierkenntnisse zu erstellen.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Komponenten, </a:t>
            </a:r>
            <a:r>
              <a:rPr lang="de-DE" sz="1400" dirty="0" err="1">
                <a:solidFill>
                  <a:schemeClr val="tx1">
                    <a:lumMod val="65000"/>
                    <a:lumOff val="35000"/>
                  </a:schemeClr>
                </a:solidFill>
                <a:latin typeface="Georgia Pro Light" panose="02040302050405020303" pitchFamily="18" charset="0"/>
              </a:rPr>
              <a:t>Pawns</a:t>
            </a:r>
            <a:r>
              <a:rPr lang="de-DE" sz="1400" dirty="0">
                <a:solidFill>
                  <a:schemeClr val="tx1">
                    <a:lumMod val="65000"/>
                    <a:lumOff val="35000"/>
                  </a:schemeClr>
                </a:solidFill>
                <a:latin typeface="Georgia Pro Light" panose="02040302050405020303" pitchFamily="18" charset="0"/>
              </a:rPr>
              <a:t> und Player Controller bieten flexible Bausteine, um Charaktere, Steuerungen und Funktionen individuell zu gestalten.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Von Spielregeln im Game Mode bis hin zu Widgets für Benutzeroberflächen – Unreal Engine bietet alle Werkzeuge, um Ideen in beeindruckende Projekte zu verwandeln.</a:t>
            </a:r>
            <a:endParaRPr lang="en-US" sz="1400" dirty="0">
              <a:solidFill>
                <a:schemeClr val="tx1">
                  <a:lumMod val="65000"/>
                  <a:lumOff val="35000"/>
                </a:schemeClr>
              </a:solidFill>
              <a:latin typeface="Georgia Pro Light" panose="02040302050405020303" pitchFamily="18" charset="0"/>
            </a:endParaRPr>
          </a:p>
        </p:txBody>
      </p:sp>
      <p:sp>
        <p:nvSpPr>
          <p:cNvPr id="51" name="TextBox 50">
            <a:extLst>
              <a:ext uri="{FF2B5EF4-FFF2-40B4-BE49-F238E27FC236}">
                <a16:creationId xmlns:a16="http://schemas.microsoft.com/office/drawing/2014/main" id="{44B54AD5-521C-4EBF-9468-034C86D2DD2A}"/>
              </a:ext>
            </a:extLst>
          </p:cNvPr>
          <p:cNvSpPr txBox="1"/>
          <p:nvPr/>
        </p:nvSpPr>
        <p:spPr>
          <a:xfrm>
            <a:off x="1479691" y="1001630"/>
            <a:ext cx="3402432" cy="461665"/>
          </a:xfrm>
          <a:prstGeom prst="rect">
            <a:avLst/>
          </a:prstGeom>
          <a:noFill/>
        </p:spPr>
        <p:txBody>
          <a:bodyPr wrap="square" rtlCol="0">
            <a:spAutoFit/>
          </a:bodyPr>
          <a:lstStyle/>
          <a:p>
            <a:r>
              <a:rPr lang="en-US" sz="2400" dirty="0" err="1">
                <a:solidFill>
                  <a:schemeClr val="tx1"/>
                </a:solidFill>
                <a:latin typeface="Georgia" panose="02040502050405020303" pitchFamily="18" charset="0"/>
              </a:rPr>
              <a:t>Zusammenfassung</a:t>
            </a:r>
            <a:endParaRPr lang="en-US" sz="2400" dirty="0">
              <a:solidFill>
                <a:schemeClr val="tx1"/>
              </a:solidFill>
              <a:latin typeface="Georgia" panose="02040502050405020303" pitchFamily="18" charset="0"/>
            </a:endParaRPr>
          </a:p>
        </p:txBody>
      </p:sp>
      <p:sp>
        <p:nvSpPr>
          <p:cNvPr id="13" name="Rectangle 5">
            <a:extLst>
              <a:ext uri="{FF2B5EF4-FFF2-40B4-BE49-F238E27FC236}">
                <a16:creationId xmlns:a16="http://schemas.microsoft.com/office/drawing/2014/main" id="{8717DB93-7328-FFB6-4892-8A5155C8F860}"/>
              </a:ext>
            </a:extLst>
          </p:cNvPr>
          <p:cNvSpPr/>
          <p:nvPr/>
        </p:nvSpPr>
        <p:spPr>
          <a:xfrm>
            <a:off x="9945786" y="1933251"/>
            <a:ext cx="1663872" cy="2154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0">
            <a:extLst>
              <a:ext uri="{FF2B5EF4-FFF2-40B4-BE49-F238E27FC236}">
                <a16:creationId xmlns:a16="http://schemas.microsoft.com/office/drawing/2014/main" id="{FFAD2F28-6232-7A2F-208D-591DB6CA0C34}"/>
              </a:ext>
            </a:extLst>
          </p:cNvPr>
          <p:cNvSpPr txBox="1"/>
          <p:nvPr/>
        </p:nvSpPr>
        <p:spPr>
          <a:xfrm>
            <a:off x="10106533" y="3143354"/>
            <a:ext cx="1307487" cy="400110"/>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UI-Elemente für HUDs und Menüs</a:t>
            </a:r>
            <a:endParaRPr lang="en-US" sz="1000" dirty="0">
              <a:solidFill>
                <a:schemeClr val="tx1">
                  <a:lumMod val="65000"/>
                  <a:lumOff val="35000"/>
                </a:schemeClr>
              </a:solidFill>
              <a:latin typeface="Georgia Pro Light" panose="02040302050405020303" pitchFamily="18" charset="0"/>
            </a:endParaRPr>
          </a:p>
        </p:txBody>
      </p:sp>
      <p:pic>
        <p:nvPicPr>
          <p:cNvPr id="36" name="Graphic 40">
            <a:extLst>
              <a:ext uri="{FF2B5EF4-FFF2-40B4-BE49-F238E27FC236}">
                <a16:creationId xmlns:a16="http://schemas.microsoft.com/office/drawing/2014/main" id="{AA3AB447-0792-490A-2A17-7458677A8FD3}"/>
              </a:ext>
            </a:extLst>
          </p:cNvPr>
          <p:cNvPicPr>
            <a:picLocks noChangeAspect="1"/>
          </p:cNvPicPr>
          <p:nvPr/>
        </p:nvPicPr>
        <p:blipFill>
          <a:blip r:embed="rId10"/>
          <a:srcRect/>
          <a:stretch/>
        </p:blipFill>
        <p:spPr>
          <a:xfrm>
            <a:off x="10562120" y="2080188"/>
            <a:ext cx="478919" cy="478919"/>
          </a:xfrm>
          <a:prstGeom prst="rect">
            <a:avLst/>
          </a:prstGeom>
        </p:spPr>
      </p:pic>
      <p:sp>
        <p:nvSpPr>
          <p:cNvPr id="38" name="TextBox 18">
            <a:extLst>
              <a:ext uri="{FF2B5EF4-FFF2-40B4-BE49-F238E27FC236}">
                <a16:creationId xmlns:a16="http://schemas.microsoft.com/office/drawing/2014/main" id="{B44019F1-17B4-F1B1-3175-A2C48FE207E1}"/>
              </a:ext>
            </a:extLst>
          </p:cNvPr>
          <p:cNvSpPr txBox="1"/>
          <p:nvPr/>
        </p:nvSpPr>
        <p:spPr>
          <a:xfrm>
            <a:off x="9878451" y="2646090"/>
            <a:ext cx="1861875" cy="307777"/>
          </a:xfrm>
          <a:prstGeom prst="rect">
            <a:avLst/>
          </a:prstGeom>
          <a:noFill/>
        </p:spPr>
        <p:txBody>
          <a:bodyPr wrap="square" rtlCol="0">
            <a:spAutoFit/>
          </a:bodyPr>
          <a:lstStyle/>
          <a:p>
            <a:pPr algn="ctr"/>
            <a:r>
              <a:rPr lang="en-US" dirty="0">
                <a:solidFill>
                  <a:schemeClr val="accent2"/>
                </a:solidFill>
                <a:latin typeface="Georgia" panose="02040502050405020303" pitchFamily="18" charset="0"/>
              </a:rPr>
              <a:t>Widgets</a:t>
            </a:r>
            <a:endParaRPr lang="en-US" sz="1400" dirty="0">
              <a:solidFill>
                <a:schemeClr val="accent2"/>
              </a:solidFill>
              <a:latin typeface="Georgia" panose="02040502050405020303" pitchFamily="18" charset="0"/>
            </a:endParaRPr>
          </a:p>
        </p:txBody>
      </p:sp>
      <p:sp>
        <p:nvSpPr>
          <p:cNvPr id="33" name="Datumsplatzhalter 32">
            <a:extLst>
              <a:ext uri="{FF2B5EF4-FFF2-40B4-BE49-F238E27FC236}">
                <a16:creationId xmlns:a16="http://schemas.microsoft.com/office/drawing/2014/main" id="{3F6BA0E4-86B0-DA60-049A-2378FE603C88}"/>
              </a:ext>
            </a:extLst>
          </p:cNvPr>
          <p:cNvSpPr>
            <a:spLocks noGrp="1"/>
          </p:cNvSpPr>
          <p:nvPr>
            <p:ph type="dt" idx="10"/>
          </p:nvPr>
        </p:nvSpPr>
        <p:spPr/>
        <p:txBody>
          <a:bodyPr/>
          <a:lstStyle/>
          <a:p>
            <a:fld id="{A79F289F-364D-4032-9FE1-AB90889FD93A}" type="datetime1">
              <a:rPr lang="de-DE" smtClean="0"/>
              <a:t>07.01.2025</a:t>
            </a:fld>
            <a:endParaRPr lang="de-DE"/>
          </a:p>
        </p:txBody>
      </p:sp>
      <p:sp>
        <p:nvSpPr>
          <p:cNvPr id="40" name="Fußzeilenplatzhalter 39">
            <a:extLst>
              <a:ext uri="{FF2B5EF4-FFF2-40B4-BE49-F238E27FC236}">
                <a16:creationId xmlns:a16="http://schemas.microsoft.com/office/drawing/2014/main" id="{37B72D34-1190-43C3-2D98-40429B080522}"/>
              </a:ext>
            </a:extLst>
          </p:cNvPr>
          <p:cNvSpPr>
            <a:spLocks noGrp="1"/>
          </p:cNvSpPr>
          <p:nvPr>
            <p:ph type="ftr" idx="11"/>
          </p:nvPr>
        </p:nvSpPr>
        <p:spPr/>
        <p:txBody>
          <a:bodyPr/>
          <a:lstStyle/>
          <a:p>
            <a:r>
              <a:rPr lang="de-DE"/>
              <a:t>Florian Reichle</a:t>
            </a:r>
          </a:p>
        </p:txBody>
      </p:sp>
      <p:sp>
        <p:nvSpPr>
          <p:cNvPr id="42" name="Foliennummernplatzhalter 41">
            <a:extLst>
              <a:ext uri="{FF2B5EF4-FFF2-40B4-BE49-F238E27FC236}">
                <a16:creationId xmlns:a16="http://schemas.microsoft.com/office/drawing/2014/main" id="{0F96F2AE-42B0-3898-70DA-9265EE670D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69</a:t>
            </a:fld>
            <a:endParaRPr lang="de-DE"/>
          </a:p>
        </p:txBody>
      </p:sp>
    </p:spTree>
    <p:extLst>
      <p:ext uri="{BB962C8B-B14F-4D97-AF65-F5344CB8AC3E}">
        <p14:creationId xmlns:p14="http://schemas.microsoft.com/office/powerpoint/2010/main" val="195673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b="1" dirty="0"/>
                <a:t>Actor</a:t>
              </a:r>
              <a:r>
                <a:rPr lang="de-DE" sz="1200" dirty="0"/>
                <a:t>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b="1" dirty="0" err="1"/>
                <a:t>Blueprint</a:t>
              </a:r>
              <a:r>
                <a:rPr lang="de-DE" dirty="0"/>
                <a:t> in Unreal Engine ist ein </a:t>
              </a:r>
              <a:r>
                <a:rPr lang="de-DE" b="1" dirty="0"/>
                <a:t>visuelles </a:t>
              </a:r>
              <a:r>
                <a:rPr lang="de-DE" b="1"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
        <p:nvSpPr>
          <p:cNvPr id="2" name="Datumsplatzhalter 1">
            <a:extLst>
              <a:ext uri="{FF2B5EF4-FFF2-40B4-BE49-F238E27FC236}">
                <a16:creationId xmlns:a16="http://schemas.microsoft.com/office/drawing/2014/main" id="{3F2B0EA3-CE5D-2A48-CE73-B3F2F7CA9DCE}"/>
              </a:ext>
            </a:extLst>
          </p:cNvPr>
          <p:cNvSpPr>
            <a:spLocks noGrp="1"/>
          </p:cNvSpPr>
          <p:nvPr>
            <p:ph type="dt" idx="10"/>
          </p:nvPr>
        </p:nvSpPr>
        <p:spPr/>
        <p:txBody>
          <a:bodyPr/>
          <a:lstStyle/>
          <a:p>
            <a:fld id="{7CA91C97-1B54-4957-BD18-838DE0D84B51}" type="datetime1">
              <a:rPr lang="de-DE" smtClean="0"/>
              <a:t>07.01.2025</a:t>
            </a:fld>
            <a:endParaRPr lang="de-DE"/>
          </a:p>
        </p:txBody>
      </p:sp>
      <p:sp>
        <p:nvSpPr>
          <p:cNvPr id="3" name="Fußzeilenplatzhalter 2">
            <a:extLst>
              <a:ext uri="{FF2B5EF4-FFF2-40B4-BE49-F238E27FC236}">
                <a16:creationId xmlns:a16="http://schemas.microsoft.com/office/drawing/2014/main" id="{48F2CDA1-472F-41AC-826C-C997AC0271E3}"/>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D8CCD842-6CF6-A35E-8096-A57345C3E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7</a:t>
            </a:fld>
            <a:endParaRPr lang="de-DE"/>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a:solidFill>
                  <a:srgbClr val="FFFFFF"/>
                </a:solidFill>
                <a:latin typeface="+mn-lt"/>
                <a:ea typeface="+mn-ea"/>
                <a:cs typeface="+mn-cs"/>
              </a:rPr>
              <a:t>Zeige </a:t>
            </a:r>
            <a:r>
              <a:rPr lang="en-US" sz="3600" kern="1200" dirty="0">
                <a:solidFill>
                  <a:srgbClr val="FFFFFF"/>
                </a:solidFill>
                <a:latin typeface="+mn-lt"/>
                <a:ea typeface="+mn-ea"/>
                <a:cs typeface="+mn-cs"/>
              </a:rPr>
              <a:t>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der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In-Game-Avatare</a:t>
              </a:r>
              <a:r>
                <a:rPr lang="de-DE" sz="1400" dirty="0"/>
                <a:t> oder Personen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
        <p:nvSpPr>
          <p:cNvPr id="2" name="Datumsplatzhalter 1">
            <a:extLst>
              <a:ext uri="{FF2B5EF4-FFF2-40B4-BE49-F238E27FC236}">
                <a16:creationId xmlns:a16="http://schemas.microsoft.com/office/drawing/2014/main" id="{51710469-29F1-3E59-2F1D-2704EACD433D}"/>
              </a:ext>
            </a:extLst>
          </p:cNvPr>
          <p:cNvSpPr>
            <a:spLocks noGrp="1"/>
          </p:cNvSpPr>
          <p:nvPr>
            <p:ph type="dt" idx="10"/>
          </p:nvPr>
        </p:nvSpPr>
        <p:spPr/>
        <p:txBody>
          <a:bodyPr/>
          <a:lstStyle/>
          <a:p>
            <a:fld id="{D28267E5-2493-40A2-B7FC-3FB4D2C79672}" type="datetime1">
              <a:rPr lang="de-DE" smtClean="0"/>
              <a:t>07.01.2025</a:t>
            </a:fld>
            <a:endParaRPr lang="de-DE"/>
          </a:p>
        </p:txBody>
      </p:sp>
      <p:sp>
        <p:nvSpPr>
          <p:cNvPr id="3" name="Fußzeilenplatzhalter 2">
            <a:extLst>
              <a:ext uri="{FF2B5EF4-FFF2-40B4-BE49-F238E27FC236}">
                <a16:creationId xmlns:a16="http://schemas.microsoft.com/office/drawing/2014/main" id="{474DCE17-1C38-9DFA-D74F-56E0EF5246EF}"/>
              </a:ext>
            </a:extLst>
          </p:cNvPr>
          <p:cNvSpPr>
            <a:spLocks noGrp="1"/>
          </p:cNvSpPr>
          <p:nvPr>
            <p:ph type="ftr" idx="11"/>
          </p:nvPr>
        </p:nvSpPr>
        <p:spPr/>
        <p:txBody>
          <a:bodyPr/>
          <a:lstStyle/>
          <a:p>
            <a:r>
              <a:rPr lang="de-DE"/>
              <a:t>Florian Reichle</a:t>
            </a:r>
          </a:p>
        </p:txBody>
      </p:sp>
      <p:sp>
        <p:nvSpPr>
          <p:cNvPr id="4" name="Foliennummernplatzhalter 3">
            <a:extLst>
              <a:ext uri="{FF2B5EF4-FFF2-40B4-BE49-F238E27FC236}">
                <a16:creationId xmlns:a16="http://schemas.microsoft.com/office/drawing/2014/main" id="{5B4E6CF5-C48E-EF91-C173-9AE005EA23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8</a:t>
            </a:fld>
            <a:endParaRPr lang="de-D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2682</Words>
  <Application>Microsoft Office PowerPoint</Application>
  <PresentationFormat>Breitbild</PresentationFormat>
  <Paragraphs>417</Paragraphs>
  <Slides>70</Slides>
  <Notes>57</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70</vt:i4>
      </vt:variant>
    </vt:vector>
  </HeadingPairs>
  <TitlesOfParts>
    <vt:vector size="79" baseType="lpstr">
      <vt:lpstr>Arial</vt:lpstr>
      <vt:lpstr>Calibri</vt:lpstr>
      <vt:lpstr>Play</vt:lpstr>
      <vt:lpstr>Wingdings</vt:lpstr>
      <vt:lpstr>Georgia Pro Light</vt:lpstr>
      <vt:lpstr>Average</vt:lpstr>
      <vt:lpstr>Georgia</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einer zufälligen Zielzone</vt:lpstr>
      <vt:lpstr>Hinweise: Teleporter zu einer zufälligen Zielzone</vt:lpstr>
      <vt:lpstr>Lösung: Teleporter zu einer zufälligen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Zertifikat</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44</cp:revision>
  <dcterms:created xsi:type="dcterms:W3CDTF">2024-12-02T13:39:45Z</dcterms:created>
  <dcterms:modified xsi:type="dcterms:W3CDTF">2025-01-07T09:00:40Z</dcterms:modified>
</cp:coreProperties>
</file>